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206400" cx="51206400"/>
  <p:notesSz cx="7099300" cy="102346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12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128" orient="horz"/>
        <p:guide pos="1612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9925" y="4861425"/>
            <a:ext cx="5679425" cy="460555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709925" y="4861425"/>
            <a:ext cx="56794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83450" y="767575"/>
            <a:ext cx="473310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840480" y="8380311"/>
            <a:ext cx="43525440" cy="178274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3600"/>
              <a:buFont typeface="Calibri"/>
              <a:buNone/>
              <a:defRPr sz="3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400800" y="26895217"/>
            <a:ext cx="38404800" cy="1236302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5600"/>
              </a:spcBef>
              <a:spcAft>
                <a:spcPts val="0"/>
              </a:spcAft>
              <a:buClr>
                <a:schemeClr val="dk1"/>
              </a:buClr>
              <a:buSzPts val="13440"/>
              <a:buNone/>
              <a:defRPr sz="13439"/>
            </a:lvl1pPr>
            <a:lvl2pPr lvl="1" algn="ctr">
              <a:lnSpc>
                <a:spcPct val="90000"/>
              </a:lnSpc>
              <a:spcBef>
                <a:spcPts val="2800"/>
              </a:spcBef>
              <a:spcAft>
                <a:spcPts val="0"/>
              </a:spcAft>
              <a:buClr>
                <a:schemeClr val="dk1"/>
              </a:buClr>
              <a:buSzPts val="11200"/>
              <a:buNone/>
              <a:defRPr sz="11200"/>
            </a:lvl2pPr>
            <a:lvl3pPr lvl="2" algn="ctr">
              <a:lnSpc>
                <a:spcPct val="90000"/>
              </a:lnSpc>
              <a:spcBef>
                <a:spcPts val="2800"/>
              </a:spcBef>
              <a:spcAft>
                <a:spcPts val="0"/>
              </a:spcAft>
              <a:buClr>
                <a:schemeClr val="dk1"/>
              </a:buClr>
              <a:buSzPts val="10080"/>
              <a:buNone/>
              <a:defRPr sz="10080"/>
            </a:lvl3pPr>
            <a:lvl4pPr lvl="3" algn="ctr">
              <a:lnSpc>
                <a:spcPct val="90000"/>
              </a:lnSpc>
              <a:spcBef>
                <a:spcPts val="2800"/>
              </a:spcBef>
              <a:spcAft>
                <a:spcPts val="0"/>
              </a:spcAft>
              <a:buClr>
                <a:schemeClr val="dk1"/>
              </a:buClr>
              <a:buSzPts val="8960"/>
              <a:buNone/>
              <a:defRPr sz="8960"/>
            </a:lvl4pPr>
            <a:lvl5pPr lvl="4" algn="ctr">
              <a:lnSpc>
                <a:spcPct val="90000"/>
              </a:lnSpc>
              <a:spcBef>
                <a:spcPts val="2800"/>
              </a:spcBef>
              <a:spcAft>
                <a:spcPts val="0"/>
              </a:spcAft>
              <a:buClr>
                <a:schemeClr val="dk1"/>
              </a:buClr>
              <a:buSzPts val="8960"/>
              <a:buNone/>
              <a:defRPr sz="8960"/>
            </a:lvl5pPr>
            <a:lvl6pPr lvl="5" algn="ctr">
              <a:lnSpc>
                <a:spcPct val="90000"/>
              </a:lnSpc>
              <a:spcBef>
                <a:spcPts val="2800"/>
              </a:spcBef>
              <a:spcAft>
                <a:spcPts val="0"/>
              </a:spcAft>
              <a:buClr>
                <a:schemeClr val="dk1"/>
              </a:buClr>
              <a:buSzPts val="8960"/>
              <a:buNone/>
              <a:defRPr sz="8960"/>
            </a:lvl6pPr>
            <a:lvl7pPr lvl="6" algn="ctr">
              <a:lnSpc>
                <a:spcPct val="90000"/>
              </a:lnSpc>
              <a:spcBef>
                <a:spcPts val="2800"/>
              </a:spcBef>
              <a:spcAft>
                <a:spcPts val="0"/>
              </a:spcAft>
              <a:buClr>
                <a:schemeClr val="dk1"/>
              </a:buClr>
              <a:buSzPts val="8960"/>
              <a:buNone/>
              <a:defRPr sz="8960"/>
            </a:lvl7pPr>
            <a:lvl8pPr lvl="7" algn="ctr">
              <a:lnSpc>
                <a:spcPct val="90000"/>
              </a:lnSpc>
              <a:spcBef>
                <a:spcPts val="2800"/>
              </a:spcBef>
              <a:spcAft>
                <a:spcPts val="0"/>
              </a:spcAft>
              <a:buClr>
                <a:schemeClr val="dk1"/>
              </a:buClr>
              <a:buSzPts val="8960"/>
              <a:buNone/>
              <a:defRPr sz="8960"/>
            </a:lvl8pPr>
            <a:lvl9pPr lvl="8" algn="ctr">
              <a:lnSpc>
                <a:spcPct val="90000"/>
              </a:lnSpc>
              <a:spcBef>
                <a:spcPts val="2800"/>
              </a:spcBef>
              <a:spcAft>
                <a:spcPts val="0"/>
              </a:spcAft>
              <a:buClr>
                <a:schemeClr val="dk1"/>
              </a:buClr>
              <a:buSzPts val="8960"/>
              <a:buNone/>
              <a:defRPr sz="8960"/>
            </a:lvl9pPr>
          </a:lstStyle>
          <a:p/>
        </p:txBody>
      </p:sp>
      <p:sp>
        <p:nvSpPr>
          <p:cNvPr id="14" name="Google Shape;14;p2"/>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Dikey Metin"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3520440" y="2726278"/>
            <a:ext cx="44165520" cy="98975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9358205" y="7793569"/>
            <a:ext cx="32489990" cy="441655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71" name="Google Shape;71;p11"/>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0467744" y="18903106"/>
            <a:ext cx="43395057" cy="1104138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935056" y="8181766"/>
            <a:ext cx="43395057" cy="3248406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77" name="Google Shape;77;p12"/>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3520440" y="2726278"/>
            <a:ext cx="44165520" cy="98975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3520440" y="13631334"/>
            <a:ext cx="44165520" cy="324899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20" name="Google Shape;20;p3"/>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93773" y="12766055"/>
            <a:ext cx="44165520" cy="2130043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3600"/>
              <a:buFont typeface="Calibri"/>
              <a:buNone/>
              <a:defRPr sz="3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93773" y="34268002"/>
            <a:ext cx="44165520" cy="1120139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5600"/>
              </a:spcBef>
              <a:spcAft>
                <a:spcPts val="0"/>
              </a:spcAft>
              <a:buClr>
                <a:schemeClr val="dk1"/>
              </a:buClr>
              <a:buSzPts val="13440"/>
              <a:buNone/>
              <a:defRPr sz="13439">
                <a:solidFill>
                  <a:schemeClr val="dk1"/>
                </a:solidFill>
              </a:defRPr>
            </a:lvl1pPr>
            <a:lvl2pPr indent="-228600" lvl="1" marL="914400" algn="l">
              <a:lnSpc>
                <a:spcPct val="90000"/>
              </a:lnSpc>
              <a:spcBef>
                <a:spcPts val="2800"/>
              </a:spcBef>
              <a:spcAft>
                <a:spcPts val="0"/>
              </a:spcAft>
              <a:buClr>
                <a:srgbClr val="888888"/>
              </a:buClr>
              <a:buSzPts val="11200"/>
              <a:buNone/>
              <a:defRPr sz="11200">
                <a:solidFill>
                  <a:srgbClr val="888888"/>
                </a:solidFill>
              </a:defRPr>
            </a:lvl2pPr>
            <a:lvl3pPr indent="-228600" lvl="2" marL="1371600" algn="l">
              <a:lnSpc>
                <a:spcPct val="90000"/>
              </a:lnSpc>
              <a:spcBef>
                <a:spcPts val="2800"/>
              </a:spcBef>
              <a:spcAft>
                <a:spcPts val="0"/>
              </a:spcAft>
              <a:buClr>
                <a:srgbClr val="888888"/>
              </a:buClr>
              <a:buSzPts val="10080"/>
              <a:buNone/>
              <a:defRPr sz="10080">
                <a:solidFill>
                  <a:srgbClr val="888888"/>
                </a:solidFill>
              </a:defRPr>
            </a:lvl3pPr>
            <a:lvl4pPr indent="-228600" lvl="3" marL="1828800" algn="l">
              <a:lnSpc>
                <a:spcPct val="90000"/>
              </a:lnSpc>
              <a:spcBef>
                <a:spcPts val="2800"/>
              </a:spcBef>
              <a:spcAft>
                <a:spcPts val="0"/>
              </a:spcAft>
              <a:buClr>
                <a:srgbClr val="888888"/>
              </a:buClr>
              <a:buSzPts val="8960"/>
              <a:buNone/>
              <a:defRPr sz="8960">
                <a:solidFill>
                  <a:srgbClr val="888888"/>
                </a:solidFill>
              </a:defRPr>
            </a:lvl4pPr>
            <a:lvl5pPr indent="-228600" lvl="4" marL="2286000" algn="l">
              <a:lnSpc>
                <a:spcPct val="90000"/>
              </a:lnSpc>
              <a:spcBef>
                <a:spcPts val="2800"/>
              </a:spcBef>
              <a:spcAft>
                <a:spcPts val="0"/>
              </a:spcAft>
              <a:buClr>
                <a:srgbClr val="888888"/>
              </a:buClr>
              <a:buSzPts val="8960"/>
              <a:buNone/>
              <a:defRPr sz="8960">
                <a:solidFill>
                  <a:srgbClr val="888888"/>
                </a:solidFill>
              </a:defRPr>
            </a:lvl5pPr>
            <a:lvl6pPr indent="-228600" lvl="5" marL="2743200" algn="l">
              <a:lnSpc>
                <a:spcPct val="90000"/>
              </a:lnSpc>
              <a:spcBef>
                <a:spcPts val="2800"/>
              </a:spcBef>
              <a:spcAft>
                <a:spcPts val="0"/>
              </a:spcAft>
              <a:buClr>
                <a:srgbClr val="888888"/>
              </a:buClr>
              <a:buSzPts val="8960"/>
              <a:buNone/>
              <a:defRPr sz="8960">
                <a:solidFill>
                  <a:srgbClr val="888888"/>
                </a:solidFill>
              </a:defRPr>
            </a:lvl6pPr>
            <a:lvl7pPr indent="-228600" lvl="6" marL="3200400" algn="l">
              <a:lnSpc>
                <a:spcPct val="90000"/>
              </a:lnSpc>
              <a:spcBef>
                <a:spcPts val="2800"/>
              </a:spcBef>
              <a:spcAft>
                <a:spcPts val="0"/>
              </a:spcAft>
              <a:buClr>
                <a:srgbClr val="888888"/>
              </a:buClr>
              <a:buSzPts val="8960"/>
              <a:buNone/>
              <a:defRPr sz="8960">
                <a:solidFill>
                  <a:srgbClr val="888888"/>
                </a:solidFill>
              </a:defRPr>
            </a:lvl7pPr>
            <a:lvl8pPr indent="-228600" lvl="7" marL="3657600" algn="l">
              <a:lnSpc>
                <a:spcPct val="90000"/>
              </a:lnSpc>
              <a:spcBef>
                <a:spcPts val="2800"/>
              </a:spcBef>
              <a:spcAft>
                <a:spcPts val="0"/>
              </a:spcAft>
              <a:buClr>
                <a:srgbClr val="888888"/>
              </a:buClr>
              <a:buSzPts val="8960"/>
              <a:buNone/>
              <a:defRPr sz="8960">
                <a:solidFill>
                  <a:srgbClr val="888888"/>
                </a:solidFill>
              </a:defRPr>
            </a:lvl8pPr>
            <a:lvl9pPr indent="-228600" lvl="8" marL="4114800" algn="l">
              <a:lnSpc>
                <a:spcPct val="90000"/>
              </a:lnSpc>
              <a:spcBef>
                <a:spcPts val="2800"/>
              </a:spcBef>
              <a:spcAft>
                <a:spcPts val="0"/>
              </a:spcAft>
              <a:buClr>
                <a:srgbClr val="888888"/>
              </a:buClr>
              <a:buSzPts val="8960"/>
              <a:buNone/>
              <a:defRPr sz="8960">
                <a:solidFill>
                  <a:srgbClr val="888888"/>
                </a:solidFill>
              </a:defRPr>
            </a:lvl9pPr>
          </a:lstStyle>
          <a:p/>
        </p:txBody>
      </p:sp>
      <p:sp>
        <p:nvSpPr>
          <p:cNvPr id="26" name="Google Shape;26;p4"/>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3520440" y="2726278"/>
            <a:ext cx="44165520" cy="98975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3520440" y="13631334"/>
            <a:ext cx="21762720" cy="324899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32" name="Google Shape;32;p5"/>
          <p:cNvSpPr txBox="1"/>
          <p:nvPr>
            <p:ph idx="2" type="body"/>
          </p:nvPr>
        </p:nvSpPr>
        <p:spPr>
          <a:xfrm>
            <a:off x="25923240" y="13631334"/>
            <a:ext cx="21762720" cy="324899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33" name="Google Shape;33;p5"/>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3527110" y="2726278"/>
            <a:ext cx="44165520" cy="98975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3527115" y="12552684"/>
            <a:ext cx="21662704" cy="615187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5600"/>
              </a:spcBef>
              <a:spcAft>
                <a:spcPts val="0"/>
              </a:spcAft>
              <a:buClr>
                <a:schemeClr val="dk1"/>
              </a:buClr>
              <a:buSzPts val="13440"/>
              <a:buNone/>
              <a:defRPr b="1" sz="13439"/>
            </a:lvl1pPr>
            <a:lvl2pPr indent="-228600" lvl="1" marL="914400" algn="l">
              <a:lnSpc>
                <a:spcPct val="90000"/>
              </a:lnSpc>
              <a:spcBef>
                <a:spcPts val="2800"/>
              </a:spcBef>
              <a:spcAft>
                <a:spcPts val="0"/>
              </a:spcAft>
              <a:buClr>
                <a:schemeClr val="dk1"/>
              </a:buClr>
              <a:buSzPts val="11200"/>
              <a:buNone/>
              <a:defRPr b="1" sz="11200"/>
            </a:lvl2pPr>
            <a:lvl3pPr indent="-228600" lvl="2" marL="1371600" algn="l">
              <a:lnSpc>
                <a:spcPct val="90000"/>
              </a:lnSpc>
              <a:spcBef>
                <a:spcPts val="2800"/>
              </a:spcBef>
              <a:spcAft>
                <a:spcPts val="0"/>
              </a:spcAft>
              <a:buClr>
                <a:schemeClr val="dk1"/>
              </a:buClr>
              <a:buSzPts val="10080"/>
              <a:buNone/>
              <a:defRPr b="1" sz="10080"/>
            </a:lvl3pPr>
            <a:lvl4pPr indent="-228600" lvl="3" marL="1828800" algn="l">
              <a:lnSpc>
                <a:spcPct val="90000"/>
              </a:lnSpc>
              <a:spcBef>
                <a:spcPts val="2800"/>
              </a:spcBef>
              <a:spcAft>
                <a:spcPts val="0"/>
              </a:spcAft>
              <a:buClr>
                <a:schemeClr val="dk1"/>
              </a:buClr>
              <a:buSzPts val="8960"/>
              <a:buNone/>
              <a:defRPr b="1" sz="8960"/>
            </a:lvl4pPr>
            <a:lvl5pPr indent="-228600" lvl="4" marL="2286000" algn="l">
              <a:lnSpc>
                <a:spcPct val="90000"/>
              </a:lnSpc>
              <a:spcBef>
                <a:spcPts val="2800"/>
              </a:spcBef>
              <a:spcAft>
                <a:spcPts val="0"/>
              </a:spcAft>
              <a:buClr>
                <a:schemeClr val="dk1"/>
              </a:buClr>
              <a:buSzPts val="8960"/>
              <a:buNone/>
              <a:defRPr b="1" sz="8960"/>
            </a:lvl5pPr>
            <a:lvl6pPr indent="-228600" lvl="5" marL="2743200" algn="l">
              <a:lnSpc>
                <a:spcPct val="90000"/>
              </a:lnSpc>
              <a:spcBef>
                <a:spcPts val="2800"/>
              </a:spcBef>
              <a:spcAft>
                <a:spcPts val="0"/>
              </a:spcAft>
              <a:buClr>
                <a:schemeClr val="dk1"/>
              </a:buClr>
              <a:buSzPts val="8960"/>
              <a:buNone/>
              <a:defRPr b="1" sz="8960"/>
            </a:lvl6pPr>
            <a:lvl7pPr indent="-228600" lvl="6" marL="3200400" algn="l">
              <a:lnSpc>
                <a:spcPct val="90000"/>
              </a:lnSpc>
              <a:spcBef>
                <a:spcPts val="2800"/>
              </a:spcBef>
              <a:spcAft>
                <a:spcPts val="0"/>
              </a:spcAft>
              <a:buClr>
                <a:schemeClr val="dk1"/>
              </a:buClr>
              <a:buSzPts val="8960"/>
              <a:buNone/>
              <a:defRPr b="1" sz="8960"/>
            </a:lvl7pPr>
            <a:lvl8pPr indent="-228600" lvl="7" marL="3657600" algn="l">
              <a:lnSpc>
                <a:spcPct val="90000"/>
              </a:lnSpc>
              <a:spcBef>
                <a:spcPts val="2800"/>
              </a:spcBef>
              <a:spcAft>
                <a:spcPts val="0"/>
              </a:spcAft>
              <a:buClr>
                <a:schemeClr val="dk1"/>
              </a:buClr>
              <a:buSzPts val="8960"/>
              <a:buNone/>
              <a:defRPr b="1" sz="8960"/>
            </a:lvl8pPr>
            <a:lvl9pPr indent="-228600" lvl="8" marL="4114800" algn="l">
              <a:lnSpc>
                <a:spcPct val="90000"/>
              </a:lnSpc>
              <a:spcBef>
                <a:spcPts val="2800"/>
              </a:spcBef>
              <a:spcAft>
                <a:spcPts val="0"/>
              </a:spcAft>
              <a:buClr>
                <a:schemeClr val="dk1"/>
              </a:buClr>
              <a:buSzPts val="8960"/>
              <a:buNone/>
              <a:defRPr b="1" sz="8960"/>
            </a:lvl9pPr>
          </a:lstStyle>
          <a:p/>
        </p:txBody>
      </p:sp>
      <p:sp>
        <p:nvSpPr>
          <p:cNvPr id="39" name="Google Shape;39;p6"/>
          <p:cNvSpPr txBox="1"/>
          <p:nvPr>
            <p:ph idx="2" type="body"/>
          </p:nvPr>
        </p:nvSpPr>
        <p:spPr>
          <a:xfrm>
            <a:off x="3527115" y="18704560"/>
            <a:ext cx="21662704" cy="275115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40" name="Google Shape;40;p6"/>
          <p:cNvSpPr txBox="1"/>
          <p:nvPr>
            <p:ph idx="3" type="body"/>
          </p:nvPr>
        </p:nvSpPr>
        <p:spPr>
          <a:xfrm>
            <a:off x="25923243" y="12552684"/>
            <a:ext cx="21769390" cy="615187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5600"/>
              </a:spcBef>
              <a:spcAft>
                <a:spcPts val="0"/>
              </a:spcAft>
              <a:buClr>
                <a:schemeClr val="dk1"/>
              </a:buClr>
              <a:buSzPts val="13440"/>
              <a:buNone/>
              <a:defRPr b="1" sz="13439"/>
            </a:lvl1pPr>
            <a:lvl2pPr indent="-228600" lvl="1" marL="914400" algn="l">
              <a:lnSpc>
                <a:spcPct val="90000"/>
              </a:lnSpc>
              <a:spcBef>
                <a:spcPts val="2800"/>
              </a:spcBef>
              <a:spcAft>
                <a:spcPts val="0"/>
              </a:spcAft>
              <a:buClr>
                <a:schemeClr val="dk1"/>
              </a:buClr>
              <a:buSzPts val="11200"/>
              <a:buNone/>
              <a:defRPr b="1" sz="11200"/>
            </a:lvl2pPr>
            <a:lvl3pPr indent="-228600" lvl="2" marL="1371600" algn="l">
              <a:lnSpc>
                <a:spcPct val="90000"/>
              </a:lnSpc>
              <a:spcBef>
                <a:spcPts val="2800"/>
              </a:spcBef>
              <a:spcAft>
                <a:spcPts val="0"/>
              </a:spcAft>
              <a:buClr>
                <a:schemeClr val="dk1"/>
              </a:buClr>
              <a:buSzPts val="10080"/>
              <a:buNone/>
              <a:defRPr b="1" sz="10080"/>
            </a:lvl3pPr>
            <a:lvl4pPr indent="-228600" lvl="3" marL="1828800" algn="l">
              <a:lnSpc>
                <a:spcPct val="90000"/>
              </a:lnSpc>
              <a:spcBef>
                <a:spcPts val="2800"/>
              </a:spcBef>
              <a:spcAft>
                <a:spcPts val="0"/>
              </a:spcAft>
              <a:buClr>
                <a:schemeClr val="dk1"/>
              </a:buClr>
              <a:buSzPts val="8960"/>
              <a:buNone/>
              <a:defRPr b="1" sz="8960"/>
            </a:lvl4pPr>
            <a:lvl5pPr indent="-228600" lvl="4" marL="2286000" algn="l">
              <a:lnSpc>
                <a:spcPct val="90000"/>
              </a:lnSpc>
              <a:spcBef>
                <a:spcPts val="2800"/>
              </a:spcBef>
              <a:spcAft>
                <a:spcPts val="0"/>
              </a:spcAft>
              <a:buClr>
                <a:schemeClr val="dk1"/>
              </a:buClr>
              <a:buSzPts val="8960"/>
              <a:buNone/>
              <a:defRPr b="1" sz="8960"/>
            </a:lvl5pPr>
            <a:lvl6pPr indent="-228600" lvl="5" marL="2743200" algn="l">
              <a:lnSpc>
                <a:spcPct val="90000"/>
              </a:lnSpc>
              <a:spcBef>
                <a:spcPts val="2800"/>
              </a:spcBef>
              <a:spcAft>
                <a:spcPts val="0"/>
              </a:spcAft>
              <a:buClr>
                <a:schemeClr val="dk1"/>
              </a:buClr>
              <a:buSzPts val="8960"/>
              <a:buNone/>
              <a:defRPr b="1" sz="8960"/>
            </a:lvl6pPr>
            <a:lvl7pPr indent="-228600" lvl="6" marL="3200400" algn="l">
              <a:lnSpc>
                <a:spcPct val="90000"/>
              </a:lnSpc>
              <a:spcBef>
                <a:spcPts val="2800"/>
              </a:spcBef>
              <a:spcAft>
                <a:spcPts val="0"/>
              </a:spcAft>
              <a:buClr>
                <a:schemeClr val="dk1"/>
              </a:buClr>
              <a:buSzPts val="8960"/>
              <a:buNone/>
              <a:defRPr b="1" sz="8960"/>
            </a:lvl7pPr>
            <a:lvl8pPr indent="-228600" lvl="7" marL="3657600" algn="l">
              <a:lnSpc>
                <a:spcPct val="90000"/>
              </a:lnSpc>
              <a:spcBef>
                <a:spcPts val="2800"/>
              </a:spcBef>
              <a:spcAft>
                <a:spcPts val="0"/>
              </a:spcAft>
              <a:buClr>
                <a:schemeClr val="dk1"/>
              </a:buClr>
              <a:buSzPts val="8960"/>
              <a:buNone/>
              <a:defRPr b="1" sz="8960"/>
            </a:lvl8pPr>
            <a:lvl9pPr indent="-228600" lvl="8" marL="4114800" algn="l">
              <a:lnSpc>
                <a:spcPct val="90000"/>
              </a:lnSpc>
              <a:spcBef>
                <a:spcPts val="2800"/>
              </a:spcBef>
              <a:spcAft>
                <a:spcPts val="0"/>
              </a:spcAft>
              <a:buClr>
                <a:schemeClr val="dk1"/>
              </a:buClr>
              <a:buSzPts val="8960"/>
              <a:buNone/>
              <a:defRPr b="1" sz="8960"/>
            </a:lvl9pPr>
          </a:lstStyle>
          <a:p/>
        </p:txBody>
      </p:sp>
      <p:sp>
        <p:nvSpPr>
          <p:cNvPr id="41" name="Google Shape;41;p6"/>
          <p:cNvSpPr txBox="1"/>
          <p:nvPr>
            <p:ph idx="4" type="body"/>
          </p:nvPr>
        </p:nvSpPr>
        <p:spPr>
          <a:xfrm>
            <a:off x="25923243" y="18704560"/>
            <a:ext cx="21769390" cy="275115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5600"/>
              </a:spcBef>
              <a:spcAft>
                <a:spcPts val="0"/>
              </a:spcAft>
              <a:buClr>
                <a:schemeClr val="dk1"/>
              </a:buClr>
              <a:buSzPts val="1800"/>
              <a:buChar char="•"/>
              <a:defRPr/>
            </a:lvl1pPr>
            <a:lvl2pPr indent="-342900" lvl="1" marL="914400" algn="l">
              <a:lnSpc>
                <a:spcPct val="90000"/>
              </a:lnSpc>
              <a:spcBef>
                <a:spcPts val="2800"/>
              </a:spcBef>
              <a:spcAft>
                <a:spcPts val="0"/>
              </a:spcAft>
              <a:buClr>
                <a:schemeClr val="dk1"/>
              </a:buClr>
              <a:buSzPts val="1800"/>
              <a:buChar char="•"/>
              <a:defRPr/>
            </a:lvl2pPr>
            <a:lvl3pPr indent="-342900" lvl="2" marL="1371600" algn="l">
              <a:lnSpc>
                <a:spcPct val="90000"/>
              </a:lnSpc>
              <a:spcBef>
                <a:spcPts val="2800"/>
              </a:spcBef>
              <a:spcAft>
                <a:spcPts val="0"/>
              </a:spcAft>
              <a:buClr>
                <a:schemeClr val="dk1"/>
              </a:buClr>
              <a:buSzPts val="1800"/>
              <a:buChar char="•"/>
              <a:defRPr/>
            </a:lvl3pPr>
            <a:lvl4pPr indent="-342900" lvl="3" marL="1828800" algn="l">
              <a:lnSpc>
                <a:spcPct val="90000"/>
              </a:lnSpc>
              <a:spcBef>
                <a:spcPts val="2800"/>
              </a:spcBef>
              <a:spcAft>
                <a:spcPts val="0"/>
              </a:spcAft>
              <a:buClr>
                <a:schemeClr val="dk1"/>
              </a:buClr>
              <a:buSzPts val="1800"/>
              <a:buChar char="•"/>
              <a:defRPr/>
            </a:lvl4pPr>
            <a:lvl5pPr indent="-342900" lvl="4" marL="2286000" algn="l">
              <a:lnSpc>
                <a:spcPct val="90000"/>
              </a:lnSpc>
              <a:spcBef>
                <a:spcPts val="2800"/>
              </a:spcBef>
              <a:spcAft>
                <a:spcPts val="0"/>
              </a:spcAft>
              <a:buClr>
                <a:schemeClr val="dk1"/>
              </a:buClr>
              <a:buSzPts val="1800"/>
              <a:buChar char="•"/>
              <a:defRPr/>
            </a:lvl5pPr>
            <a:lvl6pPr indent="-342900" lvl="5" marL="2743200" algn="l">
              <a:lnSpc>
                <a:spcPct val="90000"/>
              </a:lnSpc>
              <a:spcBef>
                <a:spcPts val="2800"/>
              </a:spcBef>
              <a:spcAft>
                <a:spcPts val="0"/>
              </a:spcAft>
              <a:buClr>
                <a:schemeClr val="dk1"/>
              </a:buClr>
              <a:buSzPts val="1800"/>
              <a:buChar char="•"/>
              <a:defRPr/>
            </a:lvl6pPr>
            <a:lvl7pPr indent="-342900" lvl="6" marL="3200400" algn="l">
              <a:lnSpc>
                <a:spcPct val="90000"/>
              </a:lnSpc>
              <a:spcBef>
                <a:spcPts val="2800"/>
              </a:spcBef>
              <a:spcAft>
                <a:spcPts val="0"/>
              </a:spcAft>
              <a:buClr>
                <a:schemeClr val="dk1"/>
              </a:buClr>
              <a:buSzPts val="1800"/>
              <a:buChar char="•"/>
              <a:defRPr/>
            </a:lvl7pPr>
            <a:lvl8pPr indent="-342900" lvl="7" marL="3657600" algn="l">
              <a:lnSpc>
                <a:spcPct val="90000"/>
              </a:lnSpc>
              <a:spcBef>
                <a:spcPts val="2800"/>
              </a:spcBef>
              <a:spcAft>
                <a:spcPts val="0"/>
              </a:spcAft>
              <a:buClr>
                <a:schemeClr val="dk1"/>
              </a:buClr>
              <a:buSzPts val="1800"/>
              <a:buChar char="•"/>
              <a:defRPr/>
            </a:lvl8pPr>
            <a:lvl9pPr indent="-342900" lvl="8" marL="4114800" algn="l">
              <a:lnSpc>
                <a:spcPct val="90000"/>
              </a:lnSpc>
              <a:spcBef>
                <a:spcPts val="2800"/>
              </a:spcBef>
              <a:spcAft>
                <a:spcPts val="0"/>
              </a:spcAft>
              <a:buClr>
                <a:schemeClr val="dk1"/>
              </a:buClr>
              <a:buSzPts val="1800"/>
              <a:buChar char="•"/>
              <a:defRPr/>
            </a:lvl9pPr>
          </a:lstStyle>
          <a:p/>
        </p:txBody>
      </p:sp>
      <p:sp>
        <p:nvSpPr>
          <p:cNvPr id="42" name="Google Shape;42;p6"/>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3520440" y="2726278"/>
            <a:ext cx="44165520" cy="98975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3527110" y="3413760"/>
            <a:ext cx="16515397" cy="11948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7920"/>
              <a:buFont typeface="Calibri"/>
              <a:buNone/>
              <a:defRPr sz="179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21769390" y="7372785"/>
            <a:ext cx="25923240" cy="36389733"/>
          </a:xfrm>
          <a:prstGeom prst="rect">
            <a:avLst/>
          </a:prstGeom>
          <a:noFill/>
          <a:ln>
            <a:noFill/>
          </a:ln>
        </p:spPr>
        <p:txBody>
          <a:bodyPr anchorCtr="0" anchor="t" bIns="45700" lIns="91425" spcFirstLastPara="1" rIns="91425" wrap="square" tIns="45700">
            <a:normAutofit/>
          </a:bodyPr>
          <a:lstStyle>
            <a:lvl1pPr indent="-1366520" lvl="0" marL="457200" algn="l">
              <a:lnSpc>
                <a:spcPct val="90000"/>
              </a:lnSpc>
              <a:spcBef>
                <a:spcPts val="5600"/>
              </a:spcBef>
              <a:spcAft>
                <a:spcPts val="0"/>
              </a:spcAft>
              <a:buClr>
                <a:schemeClr val="dk1"/>
              </a:buClr>
              <a:buSzPts val="17920"/>
              <a:buChar char="•"/>
              <a:defRPr sz="17920"/>
            </a:lvl1pPr>
            <a:lvl2pPr indent="-1224280" lvl="1" marL="914400" algn="l">
              <a:lnSpc>
                <a:spcPct val="90000"/>
              </a:lnSpc>
              <a:spcBef>
                <a:spcPts val="2800"/>
              </a:spcBef>
              <a:spcAft>
                <a:spcPts val="0"/>
              </a:spcAft>
              <a:buClr>
                <a:schemeClr val="dk1"/>
              </a:buClr>
              <a:buSzPts val="15680"/>
              <a:buChar char="•"/>
              <a:defRPr sz="15680"/>
            </a:lvl2pPr>
            <a:lvl3pPr indent="-1082040" lvl="2" marL="1371600" algn="l">
              <a:lnSpc>
                <a:spcPct val="90000"/>
              </a:lnSpc>
              <a:spcBef>
                <a:spcPts val="2800"/>
              </a:spcBef>
              <a:spcAft>
                <a:spcPts val="0"/>
              </a:spcAft>
              <a:buClr>
                <a:schemeClr val="dk1"/>
              </a:buClr>
              <a:buSzPts val="13440"/>
              <a:buChar char="•"/>
              <a:defRPr sz="13439"/>
            </a:lvl3pPr>
            <a:lvl4pPr indent="-939800" lvl="3" marL="1828800" algn="l">
              <a:lnSpc>
                <a:spcPct val="90000"/>
              </a:lnSpc>
              <a:spcBef>
                <a:spcPts val="2800"/>
              </a:spcBef>
              <a:spcAft>
                <a:spcPts val="0"/>
              </a:spcAft>
              <a:buClr>
                <a:schemeClr val="dk1"/>
              </a:buClr>
              <a:buSzPts val="11200"/>
              <a:buChar char="•"/>
              <a:defRPr sz="11200"/>
            </a:lvl4pPr>
            <a:lvl5pPr indent="-939800" lvl="4" marL="2286000" algn="l">
              <a:lnSpc>
                <a:spcPct val="90000"/>
              </a:lnSpc>
              <a:spcBef>
                <a:spcPts val="2800"/>
              </a:spcBef>
              <a:spcAft>
                <a:spcPts val="0"/>
              </a:spcAft>
              <a:buClr>
                <a:schemeClr val="dk1"/>
              </a:buClr>
              <a:buSzPts val="11200"/>
              <a:buChar char="•"/>
              <a:defRPr sz="11200"/>
            </a:lvl5pPr>
            <a:lvl6pPr indent="-939800" lvl="5" marL="2743200" algn="l">
              <a:lnSpc>
                <a:spcPct val="90000"/>
              </a:lnSpc>
              <a:spcBef>
                <a:spcPts val="2800"/>
              </a:spcBef>
              <a:spcAft>
                <a:spcPts val="0"/>
              </a:spcAft>
              <a:buClr>
                <a:schemeClr val="dk1"/>
              </a:buClr>
              <a:buSzPts val="11200"/>
              <a:buChar char="•"/>
              <a:defRPr sz="11200"/>
            </a:lvl6pPr>
            <a:lvl7pPr indent="-939800" lvl="6" marL="3200400" algn="l">
              <a:lnSpc>
                <a:spcPct val="90000"/>
              </a:lnSpc>
              <a:spcBef>
                <a:spcPts val="2800"/>
              </a:spcBef>
              <a:spcAft>
                <a:spcPts val="0"/>
              </a:spcAft>
              <a:buClr>
                <a:schemeClr val="dk1"/>
              </a:buClr>
              <a:buSzPts val="11200"/>
              <a:buChar char="•"/>
              <a:defRPr sz="11200"/>
            </a:lvl7pPr>
            <a:lvl8pPr indent="-939800" lvl="7" marL="3657600" algn="l">
              <a:lnSpc>
                <a:spcPct val="90000"/>
              </a:lnSpc>
              <a:spcBef>
                <a:spcPts val="2800"/>
              </a:spcBef>
              <a:spcAft>
                <a:spcPts val="0"/>
              </a:spcAft>
              <a:buClr>
                <a:schemeClr val="dk1"/>
              </a:buClr>
              <a:buSzPts val="11200"/>
              <a:buChar char="•"/>
              <a:defRPr sz="11200"/>
            </a:lvl8pPr>
            <a:lvl9pPr indent="-939800" lvl="8" marL="4114800" algn="l">
              <a:lnSpc>
                <a:spcPct val="90000"/>
              </a:lnSpc>
              <a:spcBef>
                <a:spcPts val="2800"/>
              </a:spcBef>
              <a:spcAft>
                <a:spcPts val="0"/>
              </a:spcAft>
              <a:buClr>
                <a:schemeClr val="dk1"/>
              </a:buClr>
              <a:buSzPts val="11200"/>
              <a:buChar char="•"/>
              <a:defRPr sz="11200"/>
            </a:lvl9pPr>
          </a:lstStyle>
          <a:p/>
        </p:txBody>
      </p:sp>
      <p:sp>
        <p:nvSpPr>
          <p:cNvPr id="57" name="Google Shape;57;p9"/>
          <p:cNvSpPr txBox="1"/>
          <p:nvPr>
            <p:ph idx="2" type="body"/>
          </p:nvPr>
        </p:nvSpPr>
        <p:spPr>
          <a:xfrm>
            <a:off x="3527110" y="15361920"/>
            <a:ext cx="16515397" cy="2845985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5600"/>
              </a:spcBef>
              <a:spcAft>
                <a:spcPts val="0"/>
              </a:spcAft>
              <a:buClr>
                <a:schemeClr val="dk1"/>
              </a:buClr>
              <a:buSzPts val="8960"/>
              <a:buNone/>
              <a:defRPr sz="8960"/>
            </a:lvl1pPr>
            <a:lvl2pPr indent="-228600" lvl="1" marL="914400" algn="l">
              <a:lnSpc>
                <a:spcPct val="90000"/>
              </a:lnSpc>
              <a:spcBef>
                <a:spcPts val="2800"/>
              </a:spcBef>
              <a:spcAft>
                <a:spcPts val="0"/>
              </a:spcAft>
              <a:buClr>
                <a:schemeClr val="dk1"/>
              </a:buClr>
              <a:buSzPts val="7840"/>
              <a:buNone/>
              <a:defRPr sz="7840"/>
            </a:lvl2pPr>
            <a:lvl3pPr indent="-228600" lvl="2" marL="1371600" algn="l">
              <a:lnSpc>
                <a:spcPct val="90000"/>
              </a:lnSpc>
              <a:spcBef>
                <a:spcPts val="2800"/>
              </a:spcBef>
              <a:spcAft>
                <a:spcPts val="0"/>
              </a:spcAft>
              <a:buClr>
                <a:schemeClr val="dk1"/>
              </a:buClr>
              <a:buSzPts val="6720"/>
              <a:buNone/>
              <a:defRPr sz="6719"/>
            </a:lvl3pPr>
            <a:lvl4pPr indent="-228600" lvl="3" marL="1828800" algn="l">
              <a:lnSpc>
                <a:spcPct val="90000"/>
              </a:lnSpc>
              <a:spcBef>
                <a:spcPts val="2800"/>
              </a:spcBef>
              <a:spcAft>
                <a:spcPts val="0"/>
              </a:spcAft>
              <a:buClr>
                <a:schemeClr val="dk1"/>
              </a:buClr>
              <a:buSzPts val="5600"/>
              <a:buNone/>
              <a:defRPr sz="5600"/>
            </a:lvl4pPr>
            <a:lvl5pPr indent="-228600" lvl="4" marL="2286000" algn="l">
              <a:lnSpc>
                <a:spcPct val="90000"/>
              </a:lnSpc>
              <a:spcBef>
                <a:spcPts val="2800"/>
              </a:spcBef>
              <a:spcAft>
                <a:spcPts val="0"/>
              </a:spcAft>
              <a:buClr>
                <a:schemeClr val="dk1"/>
              </a:buClr>
              <a:buSzPts val="5600"/>
              <a:buNone/>
              <a:defRPr sz="5600"/>
            </a:lvl5pPr>
            <a:lvl6pPr indent="-228600" lvl="5" marL="2743200" algn="l">
              <a:lnSpc>
                <a:spcPct val="90000"/>
              </a:lnSpc>
              <a:spcBef>
                <a:spcPts val="2800"/>
              </a:spcBef>
              <a:spcAft>
                <a:spcPts val="0"/>
              </a:spcAft>
              <a:buClr>
                <a:schemeClr val="dk1"/>
              </a:buClr>
              <a:buSzPts val="5600"/>
              <a:buNone/>
              <a:defRPr sz="5600"/>
            </a:lvl6pPr>
            <a:lvl7pPr indent="-228600" lvl="6" marL="3200400" algn="l">
              <a:lnSpc>
                <a:spcPct val="90000"/>
              </a:lnSpc>
              <a:spcBef>
                <a:spcPts val="2800"/>
              </a:spcBef>
              <a:spcAft>
                <a:spcPts val="0"/>
              </a:spcAft>
              <a:buClr>
                <a:schemeClr val="dk1"/>
              </a:buClr>
              <a:buSzPts val="5600"/>
              <a:buNone/>
              <a:defRPr sz="5600"/>
            </a:lvl7pPr>
            <a:lvl8pPr indent="-228600" lvl="7" marL="3657600" algn="l">
              <a:lnSpc>
                <a:spcPct val="90000"/>
              </a:lnSpc>
              <a:spcBef>
                <a:spcPts val="2800"/>
              </a:spcBef>
              <a:spcAft>
                <a:spcPts val="0"/>
              </a:spcAft>
              <a:buClr>
                <a:schemeClr val="dk1"/>
              </a:buClr>
              <a:buSzPts val="5600"/>
              <a:buNone/>
              <a:defRPr sz="5600"/>
            </a:lvl8pPr>
            <a:lvl9pPr indent="-228600" lvl="8" marL="4114800" algn="l">
              <a:lnSpc>
                <a:spcPct val="90000"/>
              </a:lnSpc>
              <a:spcBef>
                <a:spcPts val="2800"/>
              </a:spcBef>
              <a:spcAft>
                <a:spcPts val="0"/>
              </a:spcAft>
              <a:buClr>
                <a:schemeClr val="dk1"/>
              </a:buClr>
              <a:buSzPts val="5600"/>
              <a:buNone/>
              <a:defRPr sz="5600"/>
            </a:lvl9pPr>
          </a:lstStyle>
          <a:p/>
        </p:txBody>
      </p:sp>
      <p:sp>
        <p:nvSpPr>
          <p:cNvPr id="58" name="Google Shape;58;p9"/>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3527110" y="3413760"/>
            <a:ext cx="16515397" cy="119481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7920"/>
              <a:buFont typeface="Calibri"/>
              <a:buNone/>
              <a:defRPr sz="179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21769390" y="7372785"/>
            <a:ext cx="25923240" cy="36389733"/>
          </a:xfrm>
          <a:prstGeom prst="rect">
            <a:avLst/>
          </a:prstGeom>
          <a:noFill/>
          <a:ln>
            <a:noFill/>
          </a:ln>
        </p:spPr>
      </p:sp>
      <p:sp>
        <p:nvSpPr>
          <p:cNvPr id="64" name="Google Shape;64;p10"/>
          <p:cNvSpPr txBox="1"/>
          <p:nvPr>
            <p:ph idx="1" type="body"/>
          </p:nvPr>
        </p:nvSpPr>
        <p:spPr>
          <a:xfrm>
            <a:off x="3527110" y="15361920"/>
            <a:ext cx="16515397" cy="2845985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5600"/>
              </a:spcBef>
              <a:spcAft>
                <a:spcPts val="0"/>
              </a:spcAft>
              <a:buClr>
                <a:schemeClr val="dk1"/>
              </a:buClr>
              <a:buSzPts val="8960"/>
              <a:buNone/>
              <a:defRPr sz="8960"/>
            </a:lvl1pPr>
            <a:lvl2pPr indent="-228600" lvl="1" marL="914400" algn="l">
              <a:lnSpc>
                <a:spcPct val="90000"/>
              </a:lnSpc>
              <a:spcBef>
                <a:spcPts val="2800"/>
              </a:spcBef>
              <a:spcAft>
                <a:spcPts val="0"/>
              </a:spcAft>
              <a:buClr>
                <a:schemeClr val="dk1"/>
              </a:buClr>
              <a:buSzPts val="7840"/>
              <a:buNone/>
              <a:defRPr sz="7840"/>
            </a:lvl2pPr>
            <a:lvl3pPr indent="-228600" lvl="2" marL="1371600" algn="l">
              <a:lnSpc>
                <a:spcPct val="90000"/>
              </a:lnSpc>
              <a:spcBef>
                <a:spcPts val="2800"/>
              </a:spcBef>
              <a:spcAft>
                <a:spcPts val="0"/>
              </a:spcAft>
              <a:buClr>
                <a:schemeClr val="dk1"/>
              </a:buClr>
              <a:buSzPts val="6720"/>
              <a:buNone/>
              <a:defRPr sz="6719"/>
            </a:lvl3pPr>
            <a:lvl4pPr indent="-228600" lvl="3" marL="1828800" algn="l">
              <a:lnSpc>
                <a:spcPct val="90000"/>
              </a:lnSpc>
              <a:spcBef>
                <a:spcPts val="2800"/>
              </a:spcBef>
              <a:spcAft>
                <a:spcPts val="0"/>
              </a:spcAft>
              <a:buClr>
                <a:schemeClr val="dk1"/>
              </a:buClr>
              <a:buSzPts val="5600"/>
              <a:buNone/>
              <a:defRPr sz="5600"/>
            </a:lvl4pPr>
            <a:lvl5pPr indent="-228600" lvl="4" marL="2286000" algn="l">
              <a:lnSpc>
                <a:spcPct val="90000"/>
              </a:lnSpc>
              <a:spcBef>
                <a:spcPts val="2800"/>
              </a:spcBef>
              <a:spcAft>
                <a:spcPts val="0"/>
              </a:spcAft>
              <a:buClr>
                <a:schemeClr val="dk1"/>
              </a:buClr>
              <a:buSzPts val="5600"/>
              <a:buNone/>
              <a:defRPr sz="5600"/>
            </a:lvl5pPr>
            <a:lvl6pPr indent="-228600" lvl="5" marL="2743200" algn="l">
              <a:lnSpc>
                <a:spcPct val="90000"/>
              </a:lnSpc>
              <a:spcBef>
                <a:spcPts val="2800"/>
              </a:spcBef>
              <a:spcAft>
                <a:spcPts val="0"/>
              </a:spcAft>
              <a:buClr>
                <a:schemeClr val="dk1"/>
              </a:buClr>
              <a:buSzPts val="5600"/>
              <a:buNone/>
              <a:defRPr sz="5600"/>
            </a:lvl6pPr>
            <a:lvl7pPr indent="-228600" lvl="6" marL="3200400" algn="l">
              <a:lnSpc>
                <a:spcPct val="90000"/>
              </a:lnSpc>
              <a:spcBef>
                <a:spcPts val="2800"/>
              </a:spcBef>
              <a:spcAft>
                <a:spcPts val="0"/>
              </a:spcAft>
              <a:buClr>
                <a:schemeClr val="dk1"/>
              </a:buClr>
              <a:buSzPts val="5600"/>
              <a:buNone/>
              <a:defRPr sz="5600"/>
            </a:lvl7pPr>
            <a:lvl8pPr indent="-228600" lvl="7" marL="3657600" algn="l">
              <a:lnSpc>
                <a:spcPct val="90000"/>
              </a:lnSpc>
              <a:spcBef>
                <a:spcPts val="2800"/>
              </a:spcBef>
              <a:spcAft>
                <a:spcPts val="0"/>
              </a:spcAft>
              <a:buClr>
                <a:schemeClr val="dk1"/>
              </a:buClr>
              <a:buSzPts val="5600"/>
              <a:buNone/>
              <a:defRPr sz="5600"/>
            </a:lvl8pPr>
            <a:lvl9pPr indent="-228600" lvl="8" marL="4114800" algn="l">
              <a:lnSpc>
                <a:spcPct val="90000"/>
              </a:lnSpc>
              <a:spcBef>
                <a:spcPts val="2800"/>
              </a:spcBef>
              <a:spcAft>
                <a:spcPts val="0"/>
              </a:spcAft>
              <a:buClr>
                <a:schemeClr val="dk1"/>
              </a:buClr>
              <a:buSzPts val="5600"/>
              <a:buNone/>
              <a:defRPr sz="5600"/>
            </a:lvl9pPr>
          </a:lstStyle>
          <a:p/>
        </p:txBody>
      </p:sp>
      <p:sp>
        <p:nvSpPr>
          <p:cNvPr id="65" name="Google Shape;65;p10"/>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520440" y="2726278"/>
            <a:ext cx="44165520" cy="989753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24640"/>
              <a:buFont typeface="Calibri"/>
              <a:buNone/>
              <a:defRPr b="0" i="0" sz="246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3520440" y="13631334"/>
            <a:ext cx="44165520" cy="32489990"/>
          </a:xfrm>
          <a:prstGeom prst="rect">
            <a:avLst/>
          </a:prstGeom>
          <a:noFill/>
          <a:ln>
            <a:noFill/>
          </a:ln>
        </p:spPr>
        <p:txBody>
          <a:bodyPr anchorCtr="0" anchor="t" bIns="45700" lIns="91425" spcFirstLastPara="1" rIns="91425" wrap="square" tIns="45700">
            <a:normAutofit/>
          </a:bodyPr>
          <a:lstStyle>
            <a:lvl1pPr indent="-1224280" lvl="0" marL="457200" marR="0" rtl="0" algn="l">
              <a:lnSpc>
                <a:spcPct val="90000"/>
              </a:lnSpc>
              <a:spcBef>
                <a:spcPts val="5600"/>
              </a:spcBef>
              <a:spcAft>
                <a:spcPts val="0"/>
              </a:spcAft>
              <a:buClr>
                <a:schemeClr val="dk1"/>
              </a:buClr>
              <a:buSzPts val="15680"/>
              <a:buFont typeface="Arial"/>
              <a:buChar char="•"/>
              <a:defRPr b="0" i="0" sz="15680" u="none" cap="none" strike="noStrike">
                <a:solidFill>
                  <a:schemeClr val="dk1"/>
                </a:solidFill>
                <a:latin typeface="Calibri"/>
                <a:ea typeface="Calibri"/>
                <a:cs typeface="Calibri"/>
                <a:sym typeface="Calibri"/>
              </a:defRPr>
            </a:lvl1pPr>
            <a:lvl2pPr indent="-1082040" lvl="1" marL="914400" marR="0" rtl="0" algn="l">
              <a:lnSpc>
                <a:spcPct val="90000"/>
              </a:lnSpc>
              <a:spcBef>
                <a:spcPts val="2800"/>
              </a:spcBef>
              <a:spcAft>
                <a:spcPts val="0"/>
              </a:spcAft>
              <a:buClr>
                <a:schemeClr val="dk1"/>
              </a:buClr>
              <a:buSzPts val="13440"/>
              <a:buFont typeface="Arial"/>
              <a:buChar char="•"/>
              <a:defRPr b="0" i="0" sz="13439" u="none" cap="none" strike="noStrike">
                <a:solidFill>
                  <a:schemeClr val="dk1"/>
                </a:solidFill>
                <a:latin typeface="Calibri"/>
                <a:ea typeface="Calibri"/>
                <a:cs typeface="Calibri"/>
                <a:sym typeface="Calibri"/>
              </a:defRPr>
            </a:lvl2pPr>
            <a:lvl3pPr indent="-939800" lvl="2" marL="1371600" marR="0" rtl="0" algn="l">
              <a:lnSpc>
                <a:spcPct val="90000"/>
              </a:lnSpc>
              <a:spcBef>
                <a:spcPts val="28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3pPr>
            <a:lvl4pPr indent="-868680" lvl="3" marL="1828800" marR="0" rtl="0" algn="l">
              <a:lnSpc>
                <a:spcPct val="90000"/>
              </a:lnSpc>
              <a:spcBef>
                <a:spcPts val="28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4pPr>
            <a:lvl5pPr indent="-868680" lvl="4" marL="2286000" marR="0" rtl="0" algn="l">
              <a:lnSpc>
                <a:spcPct val="90000"/>
              </a:lnSpc>
              <a:spcBef>
                <a:spcPts val="28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5pPr>
            <a:lvl6pPr indent="-868679" lvl="5" marL="2743200" marR="0" rtl="0" algn="l">
              <a:lnSpc>
                <a:spcPct val="90000"/>
              </a:lnSpc>
              <a:spcBef>
                <a:spcPts val="28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6pPr>
            <a:lvl7pPr indent="-868679" lvl="6" marL="3200400" marR="0" rtl="0" algn="l">
              <a:lnSpc>
                <a:spcPct val="90000"/>
              </a:lnSpc>
              <a:spcBef>
                <a:spcPts val="28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7pPr>
            <a:lvl8pPr indent="-868679" lvl="7" marL="3657600" marR="0" rtl="0" algn="l">
              <a:lnSpc>
                <a:spcPct val="90000"/>
              </a:lnSpc>
              <a:spcBef>
                <a:spcPts val="28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8pPr>
            <a:lvl9pPr indent="-868679" lvl="8" marL="4114800" marR="0" rtl="0" algn="l">
              <a:lnSpc>
                <a:spcPct val="90000"/>
              </a:lnSpc>
              <a:spcBef>
                <a:spcPts val="28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3520440" y="47460758"/>
            <a:ext cx="11521440" cy="272626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6719"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6962120" y="47460758"/>
            <a:ext cx="17282160" cy="272626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6719"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6164520" y="47460758"/>
            <a:ext cx="11521440" cy="272626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6719" u="none" cap="none" strike="noStrike">
                <a:solidFill>
                  <a:srgbClr val="888888"/>
                </a:solidFill>
                <a:latin typeface="Calibri"/>
                <a:ea typeface="Calibri"/>
                <a:cs typeface="Calibri"/>
                <a:sym typeface="Calibri"/>
              </a:defRPr>
            </a:lvl1pPr>
            <a:lvl2pPr indent="0" lvl="1" marL="0" marR="0" rtl="0" algn="r">
              <a:spcBef>
                <a:spcPts val="0"/>
              </a:spcBef>
              <a:buNone/>
              <a:defRPr b="0" i="0" sz="6719" u="none" cap="none" strike="noStrike">
                <a:solidFill>
                  <a:srgbClr val="888888"/>
                </a:solidFill>
                <a:latin typeface="Calibri"/>
                <a:ea typeface="Calibri"/>
                <a:cs typeface="Calibri"/>
                <a:sym typeface="Calibri"/>
              </a:defRPr>
            </a:lvl2pPr>
            <a:lvl3pPr indent="0" lvl="2" marL="0" marR="0" rtl="0" algn="r">
              <a:spcBef>
                <a:spcPts val="0"/>
              </a:spcBef>
              <a:buNone/>
              <a:defRPr b="0" i="0" sz="6719" u="none" cap="none" strike="noStrike">
                <a:solidFill>
                  <a:srgbClr val="888888"/>
                </a:solidFill>
                <a:latin typeface="Calibri"/>
                <a:ea typeface="Calibri"/>
                <a:cs typeface="Calibri"/>
                <a:sym typeface="Calibri"/>
              </a:defRPr>
            </a:lvl3pPr>
            <a:lvl4pPr indent="0" lvl="3" marL="0" marR="0" rtl="0" algn="r">
              <a:spcBef>
                <a:spcPts val="0"/>
              </a:spcBef>
              <a:buNone/>
              <a:defRPr b="0" i="0" sz="6719" u="none" cap="none" strike="noStrike">
                <a:solidFill>
                  <a:srgbClr val="888888"/>
                </a:solidFill>
                <a:latin typeface="Calibri"/>
                <a:ea typeface="Calibri"/>
                <a:cs typeface="Calibri"/>
                <a:sym typeface="Calibri"/>
              </a:defRPr>
            </a:lvl4pPr>
            <a:lvl5pPr indent="0" lvl="4" marL="0" marR="0" rtl="0" algn="r">
              <a:spcBef>
                <a:spcPts val="0"/>
              </a:spcBef>
              <a:buNone/>
              <a:defRPr b="0" i="0" sz="6719" u="none" cap="none" strike="noStrike">
                <a:solidFill>
                  <a:srgbClr val="888888"/>
                </a:solidFill>
                <a:latin typeface="Calibri"/>
                <a:ea typeface="Calibri"/>
                <a:cs typeface="Calibri"/>
                <a:sym typeface="Calibri"/>
              </a:defRPr>
            </a:lvl5pPr>
            <a:lvl6pPr indent="0" lvl="5" marL="0" marR="0" rtl="0" algn="r">
              <a:spcBef>
                <a:spcPts val="0"/>
              </a:spcBef>
              <a:buNone/>
              <a:defRPr b="0" i="0" sz="6719" u="none" cap="none" strike="noStrike">
                <a:solidFill>
                  <a:srgbClr val="888888"/>
                </a:solidFill>
                <a:latin typeface="Calibri"/>
                <a:ea typeface="Calibri"/>
                <a:cs typeface="Calibri"/>
                <a:sym typeface="Calibri"/>
              </a:defRPr>
            </a:lvl6pPr>
            <a:lvl7pPr indent="0" lvl="6" marL="0" marR="0" rtl="0" algn="r">
              <a:spcBef>
                <a:spcPts val="0"/>
              </a:spcBef>
              <a:buNone/>
              <a:defRPr b="0" i="0" sz="6719" u="none" cap="none" strike="noStrike">
                <a:solidFill>
                  <a:srgbClr val="888888"/>
                </a:solidFill>
                <a:latin typeface="Calibri"/>
                <a:ea typeface="Calibri"/>
                <a:cs typeface="Calibri"/>
                <a:sym typeface="Calibri"/>
              </a:defRPr>
            </a:lvl7pPr>
            <a:lvl8pPr indent="0" lvl="7" marL="0" marR="0" rtl="0" algn="r">
              <a:spcBef>
                <a:spcPts val="0"/>
              </a:spcBef>
              <a:buNone/>
              <a:defRPr b="0" i="0" sz="6719" u="none" cap="none" strike="noStrike">
                <a:solidFill>
                  <a:srgbClr val="888888"/>
                </a:solidFill>
                <a:latin typeface="Calibri"/>
                <a:ea typeface="Calibri"/>
                <a:cs typeface="Calibri"/>
                <a:sym typeface="Calibri"/>
              </a:defRPr>
            </a:lvl8pPr>
            <a:lvl9pPr indent="0" lvl="8" marL="0" marR="0" rtl="0" algn="r">
              <a:spcBef>
                <a:spcPts val="0"/>
              </a:spcBef>
              <a:buNone/>
              <a:defRPr b="0" i="0" sz="671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jpg"/><Relationship Id="rId10" Type="http://schemas.openxmlformats.org/officeDocument/2006/relationships/image" Target="../media/image2.jpg"/><Relationship Id="rId13" Type="http://schemas.openxmlformats.org/officeDocument/2006/relationships/image" Target="../media/image9.png"/><Relationship Id="rId12"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3.png"/><Relationship Id="rId15" Type="http://schemas.openxmlformats.org/officeDocument/2006/relationships/image" Target="../media/image4.png"/><Relationship Id="rId14" Type="http://schemas.openxmlformats.org/officeDocument/2006/relationships/image" Target="../media/image1.png"/><Relationship Id="rId17" Type="http://schemas.openxmlformats.org/officeDocument/2006/relationships/hyperlink" Target="https://github.com/CC-chain/Angular_Reservation_Program" TargetMode="External"/><Relationship Id="rId16" Type="http://schemas.openxmlformats.org/officeDocument/2006/relationships/hyperlink" Target="https://github.com/OnurAkalin/ReservationApp" TargetMode="External"/><Relationship Id="rId5" Type="http://schemas.openxmlformats.org/officeDocument/2006/relationships/image" Target="../media/image10.png"/><Relationship Id="rId6" Type="http://schemas.openxmlformats.org/officeDocument/2006/relationships/image" Target="../media/image13.jpg"/><Relationship Id="rId18" Type="http://schemas.openxmlformats.org/officeDocument/2006/relationships/hyperlink" Target="https://drive.google.com/file/d/1T-Kja0xlL4WdDNpd0C5zIATgdLgCnfJK/view" TargetMode="External"/><Relationship Id="rId7" Type="http://schemas.openxmlformats.org/officeDocument/2006/relationships/image" Target="../media/image11.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2839780" y="4273488"/>
            <a:ext cx="8808600" cy="59055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br>
              <a:rPr b="1" lang="tr-TR" sz="4800"/>
            </a:br>
            <a:br>
              <a:rPr b="1" lang="tr-TR" sz="4800"/>
            </a:br>
            <a:r>
              <a:rPr b="1" lang="tr-TR" sz="6200"/>
              <a:t>SUMMARY</a:t>
            </a:r>
            <a:br>
              <a:rPr b="1" lang="tr-TR" sz="4800"/>
            </a:br>
            <a:br>
              <a:rPr b="1" lang="tr-TR" sz="4800"/>
            </a:br>
            <a:br>
              <a:rPr b="1" lang="tr-TR" sz="4800"/>
            </a:br>
            <a:br>
              <a:rPr b="1" lang="tr-TR" sz="4800"/>
            </a:br>
            <a:br>
              <a:rPr b="1" lang="tr-TR" sz="4800"/>
            </a:br>
            <a:br>
              <a:rPr b="1" lang="tr-TR" sz="4800"/>
            </a:br>
            <a:br>
              <a:rPr b="1" lang="tr-TR" sz="4800"/>
            </a:br>
            <a:br>
              <a:rPr b="1" lang="tr-TR" sz="4800"/>
            </a:br>
            <a:endParaRPr b="1" sz="4800"/>
          </a:p>
        </p:txBody>
      </p:sp>
      <p:sp>
        <p:nvSpPr>
          <p:cNvPr id="85" name="Google Shape;85;p13"/>
          <p:cNvSpPr txBox="1"/>
          <p:nvPr/>
        </p:nvSpPr>
        <p:spPr>
          <a:xfrm>
            <a:off x="16901943" y="1316314"/>
            <a:ext cx="18150900" cy="209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tr-TR" sz="6500">
                <a:solidFill>
                  <a:srgbClr val="525252"/>
                </a:solidFill>
                <a:latin typeface="Times New Roman"/>
                <a:ea typeface="Times New Roman"/>
                <a:cs typeface="Times New Roman"/>
                <a:sym typeface="Times New Roman"/>
              </a:rPr>
              <a:t>DYNAMIC AND CUSTOMIZABLE ONLINE RESERVATION PROGRAM</a:t>
            </a:r>
            <a:endParaRPr b="0" i="0" sz="6500" u="none" cap="none" strike="noStrike">
              <a:solidFill>
                <a:schemeClr val="dk1"/>
              </a:solidFill>
              <a:latin typeface="Calibri"/>
              <a:ea typeface="Calibri"/>
              <a:cs typeface="Calibri"/>
              <a:sym typeface="Calibri"/>
            </a:endParaRPr>
          </a:p>
        </p:txBody>
      </p:sp>
      <p:sp>
        <p:nvSpPr>
          <p:cNvPr id="86" name="Google Shape;86;p13"/>
          <p:cNvSpPr/>
          <p:nvPr/>
        </p:nvSpPr>
        <p:spPr>
          <a:xfrm>
            <a:off x="1813325" y="4457700"/>
            <a:ext cx="10861500" cy="12974700"/>
          </a:xfrm>
          <a:prstGeom prst="rect">
            <a:avLst/>
          </a:prstGeom>
          <a:noFill/>
          <a:ln cap="flat" cmpd="sng" w="12700">
            <a:solidFill>
              <a:srgbClr val="42719B"/>
            </a:solidFill>
            <a:prstDash val="dashDot"/>
            <a:miter lim="800000"/>
            <a:headEnd len="sm" w="sm" type="none"/>
            <a:tailEnd len="sm" w="sm" type="none"/>
          </a:ln>
        </p:spPr>
        <p:txBody>
          <a:bodyPr anchorCtr="0" anchor="ctr" bIns="45700" lIns="91425" spcFirstLastPara="1" rIns="91425" wrap="square" tIns="45700">
            <a:noAutofit/>
          </a:bodyPr>
          <a:lstStyle/>
          <a:p>
            <a:pPr indent="0" lvl="0" marL="72000" marR="0" rtl="0" algn="l">
              <a:spcBef>
                <a:spcPts val="0"/>
              </a:spcBef>
              <a:spcAft>
                <a:spcPts val="0"/>
              </a:spcAft>
              <a:buNone/>
            </a:pPr>
            <a:r>
              <a:rPr lang="tr-TR" sz="4000">
                <a:solidFill>
                  <a:schemeClr val="dk1"/>
                </a:solidFill>
                <a:latin typeface="Calibri"/>
                <a:ea typeface="Calibri"/>
                <a:cs typeface="Calibri"/>
                <a:sym typeface="Calibri"/>
              </a:rPr>
              <a:t>Nowadays, business owners or companies must use a reservation system to keep track of their reservations and should inform the customers about reserved times. Many large companies often work with a secretary to provide this reservation tracking. However, in small-budget businesses, either the owner or an employee does this manually. Requirements and needs vary from job to job. Applications that meet these requirements and needs are usually developed and priced specifically for a company or business. Due to these customizations, multiple projects emerge, and since they are all designed from scratch, the cost is high. Our project focuses on solving this problem.</a:t>
            </a:r>
            <a:endParaRPr sz="4000">
              <a:solidFill>
                <a:schemeClr val="dk1"/>
              </a:solidFill>
              <a:latin typeface="Calibri"/>
              <a:ea typeface="Calibri"/>
              <a:cs typeface="Calibri"/>
              <a:sym typeface="Calibri"/>
            </a:endParaRPr>
          </a:p>
          <a:p>
            <a:pPr indent="0" lvl="0" marL="72000" marR="0" rtl="0" algn="l">
              <a:spcBef>
                <a:spcPts val="0"/>
              </a:spcBef>
              <a:spcAft>
                <a:spcPts val="0"/>
              </a:spcAft>
              <a:buNone/>
            </a:pPr>
            <a:r>
              <a:t/>
            </a:r>
            <a:endParaRPr sz="4000">
              <a:solidFill>
                <a:schemeClr val="dk1"/>
              </a:solidFill>
              <a:latin typeface="Calibri"/>
              <a:ea typeface="Calibri"/>
              <a:cs typeface="Calibri"/>
              <a:sym typeface="Calibri"/>
            </a:endParaRPr>
          </a:p>
        </p:txBody>
      </p:sp>
      <p:sp>
        <p:nvSpPr>
          <p:cNvPr id="87" name="Google Shape;87;p13"/>
          <p:cNvSpPr txBox="1"/>
          <p:nvPr/>
        </p:nvSpPr>
        <p:spPr>
          <a:xfrm>
            <a:off x="39425880" y="5181600"/>
            <a:ext cx="8808600" cy="5486400"/>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3200"/>
              <a:buFont typeface="Calibri"/>
              <a:buNone/>
            </a:pPr>
            <a:r>
              <a:t/>
            </a:r>
            <a:endParaRPr b="0" sz="3200" u="none">
              <a:solidFill>
                <a:schemeClr val="dk1"/>
              </a:solidFill>
              <a:latin typeface="Calibri"/>
              <a:ea typeface="Calibri"/>
              <a:cs typeface="Calibri"/>
              <a:sym typeface="Calibri"/>
            </a:endParaRPr>
          </a:p>
        </p:txBody>
      </p:sp>
      <p:sp>
        <p:nvSpPr>
          <p:cNvPr id="88" name="Google Shape;88;p13"/>
          <p:cNvSpPr txBox="1"/>
          <p:nvPr/>
        </p:nvSpPr>
        <p:spPr>
          <a:xfrm>
            <a:off x="37130932" y="968783"/>
            <a:ext cx="12087989" cy="255454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tr-TR" sz="8000">
                <a:solidFill>
                  <a:srgbClr val="7030A0"/>
                </a:solidFill>
                <a:latin typeface="Calibri"/>
                <a:ea typeface="Calibri"/>
                <a:cs typeface="Calibri"/>
                <a:sym typeface="Calibri"/>
              </a:rPr>
              <a:t>Software Engineering</a:t>
            </a:r>
            <a:endParaRPr b="1" sz="8000">
              <a:solidFill>
                <a:srgbClr val="7030A0"/>
              </a:solidFill>
              <a:latin typeface="Calibri"/>
              <a:ea typeface="Calibri"/>
              <a:cs typeface="Calibri"/>
              <a:sym typeface="Calibri"/>
            </a:endParaRPr>
          </a:p>
          <a:p>
            <a:pPr indent="0" lvl="0" marL="0" marR="0" rtl="0" algn="ctr">
              <a:spcBef>
                <a:spcPts val="0"/>
              </a:spcBef>
              <a:spcAft>
                <a:spcPts val="0"/>
              </a:spcAft>
              <a:buNone/>
            </a:pPr>
            <a:r>
              <a:rPr b="1" lang="tr-TR" sz="8000">
                <a:solidFill>
                  <a:srgbClr val="7030A0"/>
                </a:solidFill>
                <a:latin typeface="Calibri"/>
                <a:ea typeface="Calibri"/>
                <a:cs typeface="Calibri"/>
                <a:sym typeface="Calibri"/>
              </a:rPr>
              <a:t>2021-2022 Capstone Project</a:t>
            </a:r>
            <a:endParaRPr b="1" sz="8000">
              <a:solidFill>
                <a:srgbClr val="7030A0"/>
              </a:solidFill>
              <a:latin typeface="Calibri"/>
              <a:ea typeface="Calibri"/>
              <a:cs typeface="Calibri"/>
              <a:sym typeface="Calibri"/>
            </a:endParaRPr>
          </a:p>
        </p:txBody>
      </p:sp>
      <p:pic>
        <p:nvPicPr>
          <p:cNvPr id="89" name="Google Shape;89;p13"/>
          <p:cNvPicPr preferRelativeResize="0"/>
          <p:nvPr/>
        </p:nvPicPr>
        <p:blipFill rotWithShape="1">
          <a:blip r:embed="rId3">
            <a:alphaModFix/>
          </a:blip>
          <a:srcRect b="0" l="0" r="0" t="0"/>
          <a:stretch/>
        </p:blipFill>
        <p:spPr>
          <a:xfrm>
            <a:off x="1930400" y="688876"/>
            <a:ext cx="13115478" cy="2308324"/>
          </a:xfrm>
          <a:prstGeom prst="rect">
            <a:avLst/>
          </a:prstGeom>
          <a:noFill/>
          <a:ln>
            <a:noFill/>
          </a:ln>
        </p:spPr>
      </p:pic>
      <p:sp>
        <p:nvSpPr>
          <p:cNvPr id="90" name="Google Shape;90;p13"/>
          <p:cNvSpPr txBox="1"/>
          <p:nvPr/>
        </p:nvSpPr>
        <p:spPr>
          <a:xfrm>
            <a:off x="38926725" y="4457700"/>
            <a:ext cx="8574900" cy="20872200"/>
          </a:xfrm>
          <a:prstGeom prst="rect">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tr-TR" sz="5500">
                <a:solidFill>
                  <a:schemeClr val="dk1"/>
                </a:solidFill>
                <a:latin typeface="Calibri"/>
                <a:ea typeface="Calibri"/>
                <a:cs typeface="Calibri"/>
                <a:sym typeface="Calibri"/>
              </a:rPr>
              <a:t>After Development</a:t>
            </a:r>
            <a:endParaRPr b="1" sz="5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400">
              <a:solidFill>
                <a:schemeClr val="dk1"/>
              </a:solidFill>
              <a:latin typeface="Calibri"/>
              <a:ea typeface="Calibri"/>
              <a:cs typeface="Calibri"/>
              <a:sym typeface="Calibri"/>
            </a:endParaRPr>
          </a:p>
          <a:p>
            <a:pPr indent="0" lvl="0" marL="0" marR="0" rtl="0" algn="l">
              <a:spcBef>
                <a:spcPts val="0"/>
              </a:spcBef>
              <a:spcAft>
                <a:spcPts val="0"/>
              </a:spcAft>
              <a:buNone/>
            </a:pPr>
            <a:r>
              <a:rPr lang="tr-TR" sz="4000">
                <a:solidFill>
                  <a:schemeClr val="dk1"/>
                </a:solidFill>
                <a:latin typeface="Calibri"/>
                <a:ea typeface="Calibri"/>
                <a:cs typeface="Calibri"/>
                <a:sym typeface="Calibri"/>
              </a:rPr>
              <a:t>Our project has been completed as stated in the introduction section of this report. There was some deviation in the database design part, but this did not have any effect on the flow of the project. We had to use different operating systems and tools during the development process. We used Docker to avoid compatibility and stabilization issues that this could cause.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rPr lang="tr-TR" sz="4000">
                <a:solidFill>
                  <a:schemeClr val="dk1"/>
                </a:solidFill>
                <a:latin typeface="Calibri"/>
                <a:ea typeface="Calibri"/>
                <a:cs typeface="Calibri"/>
                <a:sym typeface="Calibri"/>
              </a:rPr>
              <a:t>    Our project, where business owners can set their own rules and customize it as they wish, has been completed. We added a detailed dashboard module to our project in addition to the ones mentioned in the introduction part of this report. Thanks to this module, business owners will not only be able to track their reservations, but also instantly monitor weekly and monthly status reports. These status reports provide detailed information such as the total number of weekly and monthly reservations, the last active users who have logged into the application, the services booked, the total number of reservations for which service, and the monthly average income calculation depending on the fees of the services.</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br>
              <a:rPr lang="tr-TR" sz="4400">
                <a:solidFill>
                  <a:schemeClr val="dk1"/>
                </a:solidFill>
                <a:latin typeface="Calibri"/>
                <a:ea typeface="Calibri"/>
                <a:cs typeface="Calibri"/>
                <a:sym typeface="Calibri"/>
              </a:rPr>
            </a:br>
            <a:br>
              <a:rPr lang="tr-TR" sz="4400">
                <a:solidFill>
                  <a:schemeClr val="dk1"/>
                </a:solidFill>
                <a:latin typeface="Calibri"/>
                <a:ea typeface="Calibri"/>
                <a:cs typeface="Calibri"/>
                <a:sym typeface="Calibri"/>
              </a:rPr>
            </a:br>
            <a:br>
              <a:rPr lang="tr-TR" sz="4400">
                <a:solidFill>
                  <a:schemeClr val="dk1"/>
                </a:solidFill>
                <a:latin typeface="Calibri"/>
                <a:ea typeface="Calibri"/>
                <a:cs typeface="Calibri"/>
                <a:sym typeface="Calibri"/>
              </a:rPr>
            </a:br>
            <a:br>
              <a:rPr lang="tr-TR" sz="4400">
                <a:solidFill>
                  <a:schemeClr val="dk1"/>
                </a:solidFill>
                <a:latin typeface="Calibri"/>
                <a:ea typeface="Calibri"/>
                <a:cs typeface="Calibri"/>
                <a:sym typeface="Calibri"/>
              </a:rPr>
            </a:br>
            <a:br>
              <a:rPr lang="tr-TR" sz="4400">
                <a:solidFill>
                  <a:schemeClr val="dk1"/>
                </a:solidFill>
                <a:latin typeface="Calibri"/>
                <a:ea typeface="Calibri"/>
                <a:cs typeface="Calibri"/>
                <a:sym typeface="Calibri"/>
              </a:rPr>
            </a:br>
            <a:endParaRPr sz="4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400">
              <a:solidFill>
                <a:schemeClr val="dk1"/>
              </a:solidFill>
              <a:latin typeface="Calibri"/>
              <a:ea typeface="Calibri"/>
              <a:cs typeface="Calibri"/>
              <a:sym typeface="Calibri"/>
            </a:endParaRPr>
          </a:p>
        </p:txBody>
      </p:sp>
      <p:sp>
        <p:nvSpPr>
          <p:cNvPr id="91" name="Google Shape;91;p13"/>
          <p:cNvSpPr txBox="1"/>
          <p:nvPr/>
        </p:nvSpPr>
        <p:spPr>
          <a:xfrm>
            <a:off x="18811153" y="3923813"/>
            <a:ext cx="13562400" cy="1092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tr-TR" sz="6500">
                <a:solidFill>
                  <a:srgbClr val="525252"/>
                </a:solidFill>
                <a:latin typeface="Times New Roman"/>
                <a:ea typeface="Times New Roman"/>
                <a:cs typeface="Times New Roman"/>
                <a:sym typeface="Times New Roman"/>
              </a:rPr>
              <a:t>Ahmet Arif Özçelik &amp; Onur Akalın</a:t>
            </a:r>
            <a:endParaRPr sz="6500">
              <a:solidFill>
                <a:schemeClr val="dk1"/>
              </a:solidFill>
              <a:latin typeface="Calibri"/>
              <a:ea typeface="Calibri"/>
              <a:cs typeface="Calibri"/>
              <a:sym typeface="Calibri"/>
            </a:endParaRPr>
          </a:p>
        </p:txBody>
      </p:sp>
      <p:cxnSp>
        <p:nvCxnSpPr>
          <p:cNvPr id="92" name="Google Shape;92;p13"/>
          <p:cNvCxnSpPr>
            <a:stCxn id="93" idx="3"/>
          </p:cNvCxnSpPr>
          <p:nvPr/>
        </p:nvCxnSpPr>
        <p:spPr>
          <a:xfrm>
            <a:off x="25059925" y="8251800"/>
            <a:ext cx="1481700" cy="7500"/>
          </a:xfrm>
          <a:prstGeom prst="straightConnector1">
            <a:avLst/>
          </a:prstGeom>
          <a:noFill/>
          <a:ln cap="flat" cmpd="sng" w="76200">
            <a:solidFill>
              <a:schemeClr val="dk2"/>
            </a:solidFill>
            <a:prstDash val="solid"/>
            <a:round/>
            <a:headEnd len="med" w="med" type="none"/>
            <a:tailEnd len="med" w="med" type="triangle"/>
          </a:ln>
        </p:spPr>
      </p:cxnSp>
      <p:pic>
        <p:nvPicPr>
          <p:cNvPr id="93" name="Google Shape;93;p13"/>
          <p:cNvPicPr preferRelativeResize="0"/>
          <p:nvPr/>
        </p:nvPicPr>
        <p:blipFill>
          <a:blip r:embed="rId4">
            <a:alphaModFix/>
          </a:blip>
          <a:stretch>
            <a:fillRect/>
          </a:stretch>
        </p:blipFill>
        <p:spPr>
          <a:xfrm>
            <a:off x="15525926" y="5835600"/>
            <a:ext cx="9533999" cy="4832400"/>
          </a:xfrm>
          <a:prstGeom prst="rect">
            <a:avLst/>
          </a:prstGeom>
          <a:noFill/>
          <a:ln>
            <a:noFill/>
          </a:ln>
        </p:spPr>
      </p:pic>
      <p:pic>
        <p:nvPicPr>
          <p:cNvPr id="94" name="Google Shape;94;p13"/>
          <p:cNvPicPr preferRelativeResize="0"/>
          <p:nvPr/>
        </p:nvPicPr>
        <p:blipFill>
          <a:blip r:embed="rId5">
            <a:alphaModFix/>
          </a:blip>
          <a:stretch>
            <a:fillRect/>
          </a:stretch>
        </p:blipFill>
        <p:spPr>
          <a:xfrm>
            <a:off x="26469625" y="5835600"/>
            <a:ext cx="9421418" cy="4832399"/>
          </a:xfrm>
          <a:prstGeom prst="rect">
            <a:avLst/>
          </a:prstGeom>
          <a:noFill/>
          <a:ln>
            <a:noFill/>
          </a:ln>
        </p:spPr>
      </p:pic>
      <p:cxnSp>
        <p:nvCxnSpPr>
          <p:cNvPr id="95" name="Google Shape;95;p13"/>
          <p:cNvCxnSpPr>
            <a:stCxn id="94" idx="2"/>
            <a:endCxn id="96" idx="0"/>
          </p:cNvCxnSpPr>
          <p:nvPr/>
        </p:nvCxnSpPr>
        <p:spPr>
          <a:xfrm rot="5400000">
            <a:off x="24941534" y="6045299"/>
            <a:ext cx="1616100" cy="10861500"/>
          </a:xfrm>
          <a:prstGeom prst="bentConnector3">
            <a:avLst>
              <a:gd fmla="val 50000" name="adj1"/>
            </a:avLst>
          </a:prstGeom>
          <a:noFill/>
          <a:ln cap="flat" cmpd="sng" w="76200">
            <a:solidFill>
              <a:schemeClr val="dk2"/>
            </a:solidFill>
            <a:prstDash val="solid"/>
            <a:round/>
            <a:headEnd len="med" w="med" type="none"/>
            <a:tailEnd len="med" w="med" type="triangle"/>
          </a:ln>
        </p:spPr>
      </p:cxnSp>
      <p:pic>
        <p:nvPicPr>
          <p:cNvPr id="96" name="Google Shape;96;p13"/>
          <p:cNvPicPr preferRelativeResize="0"/>
          <p:nvPr/>
        </p:nvPicPr>
        <p:blipFill>
          <a:blip r:embed="rId6">
            <a:alphaModFix/>
          </a:blip>
          <a:stretch>
            <a:fillRect/>
          </a:stretch>
        </p:blipFill>
        <p:spPr>
          <a:xfrm>
            <a:off x="15525925" y="12284100"/>
            <a:ext cx="9585564" cy="4832400"/>
          </a:xfrm>
          <a:prstGeom prst="rect">
            <a:avLst/>
          </a:prstGeom>
          <a:noFill/>
          <a:ln>
            <a:noFill/>
          </a:ln>
        </p:spPr>
      </p:pic>
      <p:pic>
        <p:nvPicPr>
          <p:cNvPr id="97" name="Google Shape;97;p13"/>
          <p:cNvPicPr preferRelativeResize="0"/>
          <p:nvPr/>
        </p:nvPicPr>
        <p:blipFill>
          <a:blip r:embed="rId7">
            <a:alphaModFix/>
          </a:blip>
          <a:stretch>
            <a:fillRect/>
          </a:stretch>
        </p:blipFill>
        <p:spPr>
          <a:xfrm>
            <a:off x="26387551" y="12074550"/>
            <a:ext cx="9585576" cy="4920742"/>
          </a:xfrm>
          <a:prstGeom prst="rect">
            <a:avLst/>
          </a:prstGeom>
          <a:noFill/>
          <a:ln>
            <a:noFill/>
          </a:ln>
        </p:spPr>
      </p:pic>
      <p:pic>
        <p:nvPicPr>
          <p:cNvPr id="98" name="Google Shape;98;p13"/>
          <p:cNvPicPr preferRelativeResize="0"/>
          <p:nvPr/>
        </p:nvPicPr>
        <p:blipFill>
          <a:blip r:embed="rId8">
            <a:alphaModFix/>
          </a:blip>
          <a:stretch>
            <a:fillRect/>
          </a:stretch>
        </p:blipFill>
        <p:spPr>
          <a:xfrm>
            <a:off x="15525925" y="18602400"/>
            <a:ext cx="9585574" cy="4697857"/>
          </a:xfrm>
          <a:prstGeom prst="rect">
            <a:avLst/>
          </a:prstGeom>
          <a:noFill/>
          <a:ln>
            <a:noFill/>
          </a:ln>
        </p:spPr>
      </p:pic>
      <p:pic>
        <p:nvPicPr>
          <p:cNvPr id="99" name="Google Shape;99;p13"/>
          <p:cNvPicPr preferRelativeResize="0"/>
          <p:nvPr/>
        </p:nvPicPr>
        <p:blipFill>
          <a:blip r:embed="rId9">
            <a:alphaModFix/>
          </a:blip>
          <a:stretch>
            <a:fillRect/>
          </a:stretch>
        </p:blipFill>
        <p:spPr>
          <a:xfrm>
            <a:off x="26387550" y="18602400"/>
            <a:ext cx="9585576" cy="4697851"/>
          </a:xfrm>
          <a:prstGeom prst="rect">
            <a:avLst/>
          </a:prstGeom>
          <a:noFill/>
          <a:ln>
            <a:noFill/>
          </a:ln>
        </p:spPr>
      </p:pic>
      <p:pic>
        <p:nvPicPr>
          <p:cNvPr id="100" name="Google Shape;100;p13"/>
          <p:cNvPicPr preferRelativeResize="0"/>
          <p:nvPr/>
        </p:nvPicPr>
        <p:blipFill>
          <a:blip r:embed="rId10">
            <a:alphaModFix/>
          </a:blip>
          <a:stretch>
            <a:fillRect/>
          </a:stretch>
        </p:blipFill>
        <p:spPr>
          <a:xfrm>
            <a:off x="15500134" y="24557545"/>
            <a:ext cx="9585575" cy="4959149"/>
          </a:xfrm>
          <a:prstGeom prst="rect">
            <a:avLst/>
          </a:prstGeom>
          <a:noFill/>
          <a:ln>
            <a:noFill/>
          </a:ln>
        </p:spPr>
      </p:pic>
      <p:pic>
        <p:nvPicPr>
          <p:cNvPr id="101" name="Google Shape;101;p13"/>
          <p:cNvPicPr preferRelativeResize="0"/>
          <p:nvPr/>
        </p:nvPicPr>
        <p:blipFill>
          <a:blip r:embed="rId11">
            <a:alphaModFix/>
          </a:blip>
          <a:stretch>
            <a:fillRect/>
          </a:stretch>
        </p:blipFill>
        <p:spPr>
          <a:xfrm>
            <a:off x="26387547" y="24557554"/>
            <a:ext cx="9585575" cy="4959149"/>
          </a:xfrm>
          <a:prstGeom prst="rect">
            <a:avLst/>
          </a:prstGeom>
          <a:noFill/>
          <a:ln>
            <a:noFill/>
          </a:ln>
        </p:spPr>
      </p:pic>
      <p:pic>
        <p:nvPicPr>
          <p:cNvPr id="102" name="Google Shape;102;p13"/>
          <p:cNvPicPr preferRelativeResize="0"/>
          <p:nvPr/>
        </p:nvPicPr>
        <p:blipFill>
          <a:blip r:embed="rId12">
            <a:alphaModFix/>
          </a:blip>
          <a:stretch>
            <a:fillRect/>
          </a:stretch>
        </p:blipFill>
        <p:spPr>
          <a:xfrm>
            <a:off x="15500122" y="31234654"/>
            <a:ext cx="9534000" cy="4869431"/>
          </a:xfrm>
          <a:prstGeom prst="rect">
            <a:avLst/>
          </a:prstGeom>
          <a:noFill/>
          <a:ln>
            <a:noFill/>
          </a:ln>
        </p:spPr>
      </p:pic>
      <p:pic>
        <p:nvPicPr>
          <p:cNvPr id="103" name="Google Shape;103;p13"/>
          <p:cNvPicPr preferRelativeResize="0"/>
          <p:nvPr/>
        </p:nvPicPr>
        <p:blipFill>
          <a:blip r:embed="rId13">
            <a:alphaModFix/>
          </a:blip>
          <a:stretch>
            <a:fillRect/>
          </a:stretch>
        </p:blipFill>
        <p:spPr>
          <a:xfrm>
            <a:off x="26387550" y="31512032"/>
            <a:ext cx="9421425" cy="4827507"/>
          </a:xfrm>
          <a:prstGeom prst="rect">
            <a:avLst/>
          </a:prstGeom>
          <a:noFill/>
          <a:ln>
            <a:noFill/>
          </a:ln>
        </p:spPr>
      </p:pic>
      <p:pic>
        <p:nvPicPr>
          <p:cNvPr id="104" name="Google Shape;104;p13"/>
          <p:cNvPicPr preferRelativeResize="0"/>
          <p:nvPr/>
        </p:nvPicPr>
        <p:blipFill>
          <a:blip r:embed="rId14">
            <a:alphaModFix/>
          </a:blip>
          <a:stretch>
            <a:fillRect/>
          </a:stretch>
        </p:blipFill>
        <p:spPr>
          <a:xfrm>
            <a:off x="15500125" y="38054310"/>
            <a:ext cx="9421425" cy="4834678"/>
          </a:xfrm>
          <a:prstGeom prst="rect">
            <a:avLst/>
          </a:prstGeom>
          <a:noFill/>
          <a:ln>
            <a:noFill/>
          </a:ln>
        </p:spPr>
      </p:pic>
      <p:pic>
        <p:nvPicPr>
          <p:cNvPr id="105" name="Google Shape;105;p13"/>
          <p:cNvPicPr preferRelativeResize="0"/>
          <p:nvPr/>
        </p:nvPicPr>
        <p:blipFill>
          <a:blip r:embed="rId15">
            <a:alphaModFix/>
          </a:blip>
          <a:stretch>
            <a:fillRect/>
          </a:stretch>
        </p:blipFill>
        <p:spPr>
          <a:xfrm>
            <a:off x="26387550" y="38334885"/>
            <a:ext cx="9421425" cy="4826041"/>
          </a:xfrm>
          <a:prstGeom prst="rect">
            <a:avLst/>
          </a:prstGeom>
          <a:noFill/>
          <a:ln>
            <a:noFill/>
          </a:ln>
        </p:spPr>
      </p:pic>
      <p:sp>
        <p:nvSpPr>
          <p:cNvPr id="106" name="Google Shape;106;p13"/>
          <p:cNvSpPr txBox="1"/>
          <p:nvPr/>
        </p:nvSpPr>
        <p:spPr>
          <a:xfrm>
            <a:off x="1813325" y="18602400"/>
            <a:ext cx="10659600" cy="140508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b="1" lang="tr-TR" sz="5500">
                <a:solidFill>
                  <a:schemeClr val="dk1"/>
                </a:solidFill>
                <a:latin typeface="Calibri"/>
                <a:ea typeface="Calibri"/>
                <a:cs typeface="Calibri"/>
                <a:sym typeface="Calibri"/>
              </a:rPr>
              <a:t>The Innovation (Originality) of the Project</a:t>
            </a:r>
            <a:endParaRPr b="1" sz="55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4000">
              <a:solidFill>
                <a:schemeClr val="dk1"/>
              </a:solidFill>
              <a:latin typeface="Calibri"/>
              <a:ea typeface="Calibri"/>
              <a:cs typeface="Calibri"/>
              <a:sym typeface="Calibri"/>
            </a:endParaRPr>
          </a:p>
          <a:p>
            <a:pPr indent="0" lvl="0" marL="0" rtl="0" algn="l">
              <a:spcBef>
                <a:spcPts val="1000"/>
              </a:spcBef>
              <a:spcAft>
                <a:spcPts val="0"/>
              </a:spcAft>
              <a:buClr>
                <a:schemeClr val="dk1"/>
              </a:buClr>
              <a:buSzPts val="1100"/>
              <a:buFont typeface="Arial"/>
              <a:buNone/>
            </a:pPr>
            <a:r>
              <a:rPr lang="tr-TR" sz="4000">
                <a:solidFill>
                  <a:schemeClr val="dk1"/>
                </a:solidFill>
                <a:latin typeface="Calibri"/>
                <a:ea typeface="Calibri"/>
                <a:cs typeface="Calibri"/>
                <a:sym typeface="Calibri"/>
              </a:rPr>
              <a:t>There are plenty of reservation programs available in the market. However, these applications are developed specifically for companies or business owners in consultation with customers. For this reason, pricing and deadlines are determined according to customer needs and the size of the project. Our project will approach this problem with a different solution, putting customers at the centre of the business and offering them their own freedom. Customers will be able to create their own application according to their requirements and wants using our program. In addition to all other booking programs on the market, we will provide the client with a reporting system. By using this system, customers will be able to set prices for their reservations and receive a report on their monthly average earnings and work done</a:t>
            </a:r>
            <a:endParaRPr sz="4000">
              <a:latin typeface="Calibri"/>
              <a:ea typeface="Calibri"/>
              <a:cs typeface="Calibri"/>
              <a:sym typeface="Calibri"/>
            </a:endParaRPr>
          </a:p>
        </p:txBody>
      </p:sp>
      <p:sp>
        <p:nvSpPr>
          <p:cNvPr id="107" name="Google Shape;107;p13"/>
          <p:cNvSpPr txBox="1"/>
          <p:nvPr/>
        </p:nvSpPr>
        <p:spPr>
          <a:xfrm>
            <a:off x="1781925" y="33807200"/>
            <a:ext cx="10659600" cy="13230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b="1" lang="tr-TR" sz="5500">
                <a:solidFill>
                  <a:schemeClr val="dk1"/>
                </a:solidFill>
                <a:latin typeface="Calibri"/>
                <a:ea typeface="Calibri"/>
                <a:cs typeface="Calibri"/>
                <a:sym typeface="Calibri"/>
              </a:rPr>
              <a:t> Description of The Project</a:t>
            </a:r>
            <a:endParaRPr b="1" sz="55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4000">
              <a:solidFill>
                <a:schemeClr val="dk1"/>
              </a:solidFill>
              <a:latin typeface="Calibri"/>
              <a:ea typeface="Calibri"/>
              <a:cs typeface="Calibri"/>
              <a:sym typeface="Calibri"/>
            </a:endParaRPr>
          </a:p>
          <a:p>
            <a:pPr indent="0" lvl="0" marL="0" rtl="0" algn="l">
              <a:lnSpc>
                <a:spcPct val="115000"/>
              </a:lnSpc>
              <a:spcBef>
                <a:spcPts val="1000"/>
              </a:spcBef>
              <a:spcAft>
                <a:spcPts val="1000"/>
              </a:spcAft>
              <a:buClr>
                <a:schemeClr val="dk1"/>
              </a:buClr>
              <a:buSzPts val="1100"/>
              <a:buFont typeface="Arial"/>
              <a:buNone/>
            </a:pPr>
            <a:r>
              <a:rPr lang="tr-TR" sz="4000">
                <a:solidFill>
                  <a:schemeClr val="dk1"/>
                </a:solidFill>
                <a:latin typeface="Calibri"/>
                <a:ea typeface="Calibri"/>
                <a:cs typeface="Calibri"/>
                <a:sym typeface="Calibri"/>
              </a:rPr>
              <a:t> Our program work would have a component-based architecture. Nearly all its elements divide into components so that we can modify and change these parts easily. Also, we give users that can add or remove some attributes that our program doesn't have to use later. These attributes will be added to part of our program dynamically. These dynamic features are our main feature that give customers freedom to modify their program. Our main goal is to decrease the cost of the system by dynamic programming so that We don’t need to create nearly the same reservation project again per each customer. We are going to do client and server architecture with high performance databases. We will use a hybrid database system to provide the best performance</a:t>
            </a:r>
            <a:endParaRPr sz="4000">
              <a:latin typeface="Calibri"/>
              <a:ea typeface="Calibri"/>
              <a:cs typeface="Calibri"/>
              <a:sym typeface="Calibri"/>
            </a:endParaRPr>
          </a:p>
        </p:txBody>
      </p:sp>
      <p:sp>
        <p:nvSpPr>
          <p:cNvPr id="108" name="Google Shape;108;p13"/>
          <p:cNvSpPr txBox="1"/>
          <p:nvPr/>
        </p:nvSpPr>
        <p:spPr>
          <a:xfrm>
            <a:off x="38926725" y="27044450"/>
            <a:ext cx="8574900" cy="7572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tr-TR" sz="5500">
                <a:latin typeface="Calibri"/>
                <a:ea typeface="Calibri"/>
                <a:cs typeface="Calibri"/>
                <a:sym typeface="Calibri"/>
              </a:rPr>
              <a:t>What we used for our project?</a:t>
            </a:r>
            <a:endParaRPr b="1" sz="5500">
              <a:latin typeface="Calibri"/>
              <a:ea typeface="Calibri"/>
              <a:cs typeface="Calibri"/>
              <a:sym typeface="Calibri"/>
            </a:endParaRPr>
          </a:p>
          <a:p>
            <a:pPr indent="0" lvl="0" marL="0" rtl="0" algn="ctr">
              <a:spcBef>
                <a:spcPts val="0"/>
              </a:spcBef>
              <a:spcAft>
                <a:spcPts val="0"/>
              </a:spcAft>
              <a:buNone/>
            </a:pPr>
            <a:r>
              <a:t/>
            </a:r>
            <a:endParaRPr b="1" sz="5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Docker </a:t>
            </a:r>
            <a:endParaRPr sz="4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.Net Core 6</a:t>
            </a:r>
            <a:endParaRPr sz="4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Angular 13</a:t>
            </a:r>
            <a:endParaRPr sz="4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Entity Framework</a:t>
            </a:r>
            <a:endParaRPr sz="4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MySQL</a:t>
            </a:r>
            <a:endParaRPr sz="4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Redis</a:t>
            </a:r>
            <a:endParaRPr sz="4500">
              <a:latin typeface="Calibri"/>
              <a:ea typeface="Calibri"/>
              <a:cs typeface="Calibri"/>
              <a:sym typeface="Calibri"/>
            </a:endParaRPr>
          </a:p>
          <a:p>
            <a:pPr indent="-514350" lvl="0" marL="457200" rtl="0" algn="l">
              <a:spcBef>
                <a:spcPts val="0"/>
              </a:spcBef>
              <a:spcAft>
                <a:spcPts val="0"/>
              </a:spcAft>
              <a:buSzPts val="4500"/>
              <a:buFont typeface="Calibri"/>
              <a:buChar char="●"/>
            </a:pPr>
            <a:r>
              <a:rPr lang="tr-TR" sz="4500">
                <a:latin typeface="Calibri"/>
                <a:ea typeface="Calibri"/>
                <a:cs typeface="Calibri"/>
                <a:sym typeface="Calibri"/>
              </a:rPr>
              <a:t>IIS</a:t>
            </a:r>
            <a:endParaRPr sz="4500">
              <a:latin typeface="Calibri"/>
              <a:ea typeface="Calibri"/>
              <a:cs typeface="Calibri"/>
              <a:sym typeface="Calibri"/>
            </a:endParaRPr>
          </a:p>
        </p:txBody>
      </p:sp>
      <p:sp>
        <p:nvSpPr>
          <p:cNvPr id="109" name="Google Shape;109;p13"/>
          <p:cNvSpPr txBox="1"/>
          <p:nvPr/>
        </p:nvSpPr>
        <p:spPr>
          <a:xfrm>
            <a:off x="38967675" y="36140825"/>
            <a:ext cx="8574900" cy="12981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tr-TR" sz="5500">
                <a:latin typeface="Calibri"/>
                <a:ea typeface="Calibri"/>
                <a:cs typeface="Calibri"/>
                <a:sym typeface="Calibri"/>
              </a:rPr>
              <a:t>Source Code &amp; Video</a:t>
            </a:r>
            <a:endParaRPr b="1" sz="5500">
              <a:latin typeface="Calibri"/>
              <a:ea typeface="Calibri"/>
              <a:cs typeface="Calibri"/>
              <a:sym typeface="Calibri"/>
            </a:endParaRPr>
          </a:p>
          <a:p>
            <a:pPr indent="0" lvl="0" marL="0" rtl="0" algn="ctr">
              <a:spcBef>
                <a:spcPts val="0"/>
              </a:spcBef>
              <a:spcAft>
                <a:spcPts val="0"/>
              </a:spcAft>
              <a:buNone/>
            </a:pPr>
            <a:r>
              <a:t/>
            </a:r>
            <a:endParaRPr b="1" sz="55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4000">
              <a:solidFill>
                <a:schemeClr val="dk1"/>
              </a:solidFill>
              <a:latin typeface="Calibri"/>
              <a:ea typeface="Calibri"/>
              <a:cs typeface="Calibri"/>
              <a:sym typeface="Calibri"/>
            </a:endParaRPr>
          </a:p>
          <a:p>
            <a:pPr indent="0" lvl="0" marL="0" rtl="0" algn="l">
              <a:lnSpc>
                <a:spcPct val="115000"/>
              </a:lnSpc>
              <a:spcBef>
                <a:spcPts val="1000"/>
              </a:spcBef>
              <a:spcAft>
                <a:spcPts val="0"/>
              </a:spcAft>
              <a:buNone/>
            </a:pPr>
            <a:r>
              <a:rPr b="1" lang="tr-TR" sz="4000">
                <a:solidFill>
                  <a:schemeClr val="dk1"/>
                </a:solidFill>
                <a:latin typeface="Calibri"/>
                <a:ea typeface="Calibri"/>
                <a:cs typeface="Calibri"/>
                <a:sym typeface="Calibri"/>
              </a:rPr>
              <a:t>Backend Source Code: </a:t>
            </a:r>
            <a:endParaRPr b="1" sz="4000">
              <a:solidFill>
                <a:schemeClr val="dk1"/>
              </a:solidFill>
              <a:latin typeface="Calibri"/>
              <a:ea typeface="Calibri"/>
              <a:cs typeface="Calibri"/>
              <a:sym typeface="Calibri"/>
            </a:endParaRPr>
          </a:p>
          <a:p>
            <a:pPr indent="0" lvl="0" marL="0" rtl="0" algn="l">
              <a:lnSpc>
                <a:spcPct val="115000"/>
              </a:lnSpc>
              <a:spcBef>
                <a:spcPts val="1000"/>
              </a:spcBef>
              <a:spcAft>
                <a:spcPts val="0"/>
              </a:spcAft>
              <a:buNone/>
            </a:pPr>
            <a:r>
              <a:rPr lang="tr-TR" sz="4000" u="sng">
                <a:solidFill>
                  <a:schemeClr val="hlink"/>
                </a:solidFill>
                <a:latin typeface="Calibri"/>
                <a:ea typeface="Calibri"/>
                <a:cs typeface="Calibri"/>
                <a:sym typeface="Calibri"/>
                <a:hlinkClick r:id="rId16"/>
              </a:rPr>
              <a:t>https://github.com/OnurAkalin/ReservationApp</a:t>
            </a:r>
            <a:endParaRPr sz="4000">
              <a:solidFill>
                <a:srgbClr val="4A86E8"/>
              </a:solidFill>
              <a:latin typeface="Calibri"/>
              <a:ea typeface="Calibri"/>
              <a:cs typeface="Calibri"/>
              <a:sym typeface="Calibri"/>
            </a:endParaRPr>
          </a:p>
          <a:p>
            <a:pPr indent="0" lvl="0" marL="0" rtl="0" algn="l">
              <a:lnSpc>
                <a:spcPct val="115000"/>
              </a:lnSpc>
              <a:spcBef>
                <a:spcPts val="1000"/>
              </a:spcBef>
              <a:spcAft>
                <a:spcPts val="0"/>
              </a:spcAft>
              <a:buClr>
                <a:schemeClr val="dk1"/>
              </a:buClr>
              <a:buSzPts val="1100"/>
              <a:buFont typeface="Arial"/>
              <a:buNone/>
            </a:pPr>
            <a:r>
              <a:t/>
            </a:r>
            <a:endParaRPr sz="4000">
              <a:solidFill>
                <a:srgbClr val="4A86E8"/>
              </a:solidFill>
              <a:latin typeface="Calibri"/>
              <a:ea typeface="Calibri"/>
              <a:cs typeface="Calibri"/>
              <a:sym typeface="Calibri"/>
            </a:endParaRPr>
          </a:p>
          <a:p>
            <a:pPr indent="0" lvl="0" marL="0" rtl="0" algn="l">
              <a:lnSpc>
                <a:spcPct val="115000"/>
              </a:lnSpc>
              <a:spcBef>
                <a:spcPts val="1000"/>
              </a:spcBef>
              <a:spcAft>
                <a:spcPts val="0"/>
              </a:spcAft>
              <a:buNone/>
            </a:pPr>
            <a:r>
              <a:rPr b="1" lang="tr-TR" sz="4000">
                <a:solidFill>
                  <a:schemeClr val="dk1"/>
                </a:solidFill>
                <a:latin typeface="Calibri"/>
                <a:ea typeface="Calibri"/>
                <a:cs typeface="Calibri"/>
                <a:sym typeface="Calibri"/>
              </a:rPr>
              <a:t>Frontend Source Code: </a:t>
            </a:r>
            <a:endParaRPr b="1" sz="4000">
              <a:solidFill>
                <a:schemeClr val="dk1"/>
              </a:solidFill>
              <a:latin typeface="Calibri"/>
              <a:ea typeface="Calibri"/>
              <a:cs typeface="Calibri"/>
              <a:sym typeface="Calibri"/>
            </a:endParaRPr>
          </a:p>
          <a:p>
            <a:pPr indent="0" lvl="0" marL="0" rtl="0" algn="l">
              <a:lnSpc>
                <a:spcPct val="115000"/>
              </a:lnSpc>
              <a:spcBef>
                <a:spcPts val="1000"/>
              </a:spcBef>
              <a:spcAft>
                <a:spcPts val="0"/>
              </a:spcAft>
              <a:buNone/>
            </a:pPr>
            <a:r>
              <a:rPr lang="tr-TR" sz="4000" u="sng">
                <a:solidFill>
                  <a:schemeClr val="hlink"/>
                </a:solidFill>
                <a:latin typeface="Calibri"/>
                <a:ea typeface="Calibri"/>
                <a:cs typeface="Calibri"/>
                <a:sym typeface="Calibri"/>
                <a:hlinkClick r:id="rId17"/>
              </a:rPr>
              <a:t>https://github.com/CC-chain/Angular_Reservation_Program</a:t>
            </a:r>
            <a:endParaRPr sz="4000">
              <a:solidFill>
                <a:srgbClr val="4A86E8"/>
              </a:solidFill>
              <a:latin typeface="Calibri"/>
              <a:ea typeface="Calibri"/>
              <a:cs typeface="Calibri"/>
              <a:sym typeface="Calibri"/>
            </a:endParaRPr>
          </a:p>
          <a:p>
            <a:pPr indent="0" lvl="0" marL="0" rtl="0" algn="l">
              <a:lnSpc>
                <a:spcPct val="115000"/>
              </a:lnSpc>
              <a:spcBef>
                <a:spcPts val="1000"/>
              </a:spcBef>
              <a:spcAft>
                <a:spcPts val="0"/>
              </a:spcAft>
              <a:buClr>
                <a:schemeClr val="dk1"/>
              </a:buClr>
              <a:buSzPts val="1100"/>
              <a:buFont typeface="Arial"/>
              <a:buNone/>
            </a:pPr>
            <a:r>
              <a:t/>
            </a:r>
            <a:endParaRPr sz="4000">
              <a:solidFill>
                <a:srgbClr val="4A86E8"/>
              </a:solidFill>
              <a:latin typeface="Calibri"/>
              <a:ea typeface="Calibri"/>
              <a:cs typeface="Calibri"/>
              <a:sym typeface="Calibri"/>
            </a:endParaRPr>
          </a:p>
          <a:p>
            <a:pPr indent="0" lvl="0" marL="0" rtl="0" algn="l">
              <a:lnSpc>
                <a:spcPct val="115000"/>
              </a:lnSpc>
              <a:spcBef>
                <a:spcPts val="1000"/>
              </a:spcBef>
              <a:spcAft>
                <a:spcPts val="0"/>
              </a:spcAft>
              <a:buNone/>
            </a:pPr>
            <a:r>
              <a:rPr b="1" lang="tr-TR" sz="4000">
                <a:solidFill>
                  <a:schemeClr val="dk1"/>
                </a:solidFill>
                <a:latin typeface="Calibri"/>
                <a:ea typeface="Calibri"/>
                <a:cs typeface="Calibri"/>
                <a:sym typeface="Calibri"/>
              </a:rPr>
              <a:t>Video Demo: </a:t>
            </a:r>
            <a:endParaRPr b="1" sz="4000">
              <a:solidFill>
                <a:schemeClr val="dk1"/>
              </a:solidFill>
              <a:latin typeface="Calibri"/>
              <a:ea typeface="Calibri"/>
              <a:cs typeface="Calibri"/>
              <a:sym typeface="Calibri"/>
            </a:endParaRPr>
          </a:p>
          <a:p>
            <a:pPr indent="0" lvl="0" marL="0" rtl="0" algn="l">
              <a:lnSpc>
                <a:spcPct val="115000"/>
              </a:lnSpc>
              <a:spcBef>
                <a:spcPts val="1000"/>
              </a:spcBef>
              <a:spcAft>
                <a:spcPts val="0"/>
              </a:spcAft>
              <a:buNone/>
            </a:pPr>
            <a:r>
              <a:rPr lang="tr-TR" sz="4000" u="sng">
                <a:solidFill>
                  <a:schemeClr val="hlink"/>
                </a:solidFill>
                <a:latin typeface="Calibri"/>
                <a:ea typeface="Calibri"/>
                <a:cs typeface="Calibri"/>
                <a:sym typeface="Calibri"/>
                <a:hlinkClick r:id="rId18"/>
              </a:rPr>
              <a:t>https://drive.google.com/file/d/1T-Kja0xlL4WdDNpd0C5zIATgdLgCnfJK/view</a:t>
            </a:r>
            <a:endParaRPr sz="4000">
              <a:solidFill>
                <a:srgbClr val="4A86E8"/>
              </a:solidFill>
              <a:latin typeface="Calibri"/>
              <a:ea typeface="Calibri"/>
              <a:cs typeface="Calibri"/>
              <a:sym typeface="Calibri"/>
            </a:endParaRPr>
          </a:p>
          <a:p>
            <a:pPr indent="0" lvl="0" marL="0" rtl="0" algn="l">
              <a:lnSpc>
                <a:spcPct val="115000"/>
              </a:lnSpc>
              <a:spcBef>
                <a:spcPts val="1000"/>
              </a:spcBef>
              <a:spcAft>
                <a:spcPts val="0"/>
              </a:spcAft>
              <a:buClr>
                <a:schemeClr val="dk1"/>
              </a:buClr>
              <a:buSzPts val="1100"/>
              <a:buFont typeface="Arial"/>
              <a:buNone/>
            </a:pPr>
            <a:r>
              <a:t/>
            </a:r>
            <a:endParaRPr sz="4000">
              <a:solidFill>
                <a:srgbClr val="4A86E8"/>
              </a:solidFill>
              <a:latin typeface="Calibri"/>
              <a:ea typeface="Calibri"/>
              <a:cs typeface="Calibri"/>
              <a:sym typeface="Calibri"/>
            </a:endParaRPr>
          </a:p>
          <a:p>
            <a:pPr indent="0" lvl="0" marL="0" rtl="0" algn="ctr">
              <a:spcBef>
                <a:spcPts val="1000"/>
              </a:spcBef>
              <a:spcAft>
                <a:spcPts val="0"/>
              </a:spcAft>
              <a:buNone/>
            </a:pPr>
            <a:r>
              <a:t/>
            </a:r>
            <a:endParaRPr sz="4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eması">
  <a:themeElements>
    <a:clrScheme name="Office Teması">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